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1" r:id="rId1"/>
  </p:sldMasterIdLst>
  <p:notesMasterIdLst>
    <p:notesMasterId r:id="rId7"/>
  </p:notesMasterIdLst>
  <p:sldIdLst>
    <p:sldId id="369" r:id="rId2"/>
    <p:sldId id="370" r:id="rId3"/>
    <p:sldId id="372" r:id="rId4"/>
    <p:sldId id="373" r:id="rId5"/>
    <p:sldId id="374" r:id="rId6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4623" autoAdjust="0"/>
    <p:restoredTop sz="86325" autoAdjust="0"/>
  </p:normalViewPr>
  <p:slideViewPr>
    <p:cSldViewPr>
      <p:cViewPr varScale="1">
        <p:scale>
          <a:sx n="104" d="100"/>
          <a:sy n="104" d="100"/>
        </p:scale>
        <p:origin x="776" y="6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2/14/2023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74865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25"/>
            <a:ext cx="7772400" cy="1102519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3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49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6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299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32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26963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3998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514628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50488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66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3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49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6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2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2995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16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32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624220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62640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5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66" indent="0">
              <a:buNone/>
              <a:defRPr sz="2000" b="1"/>
            </a:lvl2pPr>
            <a:lvl3pPr marL="914333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29" indent="0">
              <a:buNone/>
              <a:defRPr sz="1600" b="1"/>
            </a:lvl6pPr>
            <a:lvl7pPr marL="2742995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6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5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530886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37411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8426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8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94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8" y="1076328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4935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166" indent="0">
              <a:buNone/>
              <a:defRPr sz="2800"/>
            </a:lvl2pPr>
            <a:lvl3pPr marL="914333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29" indent="0">
              <a:buNone/>
              <a:defRPr sz="2000"/>
            </a:lvl6pPr>
            <a:lvl7pPr marL="2742995" indent="0">
              <a:buNone/>
              <a:defRPr sz="2000"/>
            </a:lvl7pPr>
            <a:lvl8pPr marL="3200160" indent="0">
              <a:buNone/>
              <a:defRPr sz="2000"/>
            </a:lvl8pPr>
            <a:lvl9pPr marL="3657326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9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166" indent="0">
              <a:buNone/>
              <a:defRPr sz="1200"/>
            </a:lvl2pPr>
            <a:lvl3pPr marL="914333" indent="0">
              <a:buNone/>
              <a:defRPr sz="1000"/>
            </a:lvl3pPr>
            <a:lvl4pPr marL="1371498" indent="0">
              <a:buNone/>
              <a:defRPr sz="900"/>
            </a:lvl4pPr>
            <a:lvl5pPr marL="1828664" indent="0">
              <a:buNone/>
              <a:defRPr sz="900"/>
            </a:lvl5pPr>
            <a:lvl6pPr marL="2285829" indent="0">
              <a:buNone/>
              <a:defRPr sz="900"/>
            </a:lvl6pPr>
            <a:lvl7pPr marL="2742995" indent="0">
              <a:buNone/>
              <a:defRPr sz="900"/>
            </a:lvl7pPr>
            <a:lvl8pPr marL="3200160" indent="0">
              <a:buNone/>
              <a:defRPr sz="900"/>
            </a:lvl8pPr>
            <a:lvl9pPr marL="3657326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38607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34" tIns="45717" rIns="91434" bIns="45717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34" tIns="45717" rIns="91434" bIns="45717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6C20D04A-6EF7-4665-B131-E359AC6C5C6A}" type="datetimeFigureOut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2/14/2023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34" tIns="45717" rIns="91434" bIns="45717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defTabSz="914333"/>
            <a:fld id="{7BC8E0A6-1D75-4B7B-8C39-611D36EF233F}" type="slidenum">
              <a:rPr lang="en-US" smtClean="0">
                <a:solidFill>
                  <a:prstClr val="white">
                    <a:tint val="75000"/>
                  </a:prstClr>
                </a:solidFill>
              </a:rPr>
              <a:pPr defTabSz="914333"/>
              <a:t>‹#›</a:t>
            </a:fld>
            <a:endParaRPr lang="en-US">
              <a:solidFill>
                <a:prstClr val="white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52830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txStyles>
    <p:titleStyle>
      <a:lvl1pPr algn="ctr" defTabSz="914333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75" indent="-342875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895" indent="-285729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15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080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46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1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09" indent="-228582" algn="l" defTabSz="914333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3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29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5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6" algn="l" defTabSz="914333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1026" name="Picture 2" descr="Camp Cooking: 3 Hearty Soups and Stews for Fall">
            <a:extLst>
              <a:ext uri="{FF2B5EF4-FFF2-40B4-BE49-F238E27FC236}">
                <a16:creationId xmlns:a16="http://schemas.microsoft.com/office/drawing/2014/main" id="{E1DF895B-8241-5397-A375-16410462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F25E25-6696-13A9-5272-A8ACE3D7BB82}"/>
              </a:ext>
            </a:extLst>
          </p:cNvPr>
          <p:cNvSpPr txBox="1"/>
          <p:nvPr/>
        </p:nvSpPr>
        <p:spPr>
          <a:xfrm>
            <a:off x="-1143" y="1948502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500" dirty="0">
                <a:solidFill>
                  <a:schemeClr val="accent6"/>
                </a:solidFill>
                <a:effectLst>
                  <a:glow rad="127000">
                    <a:schemeClr val="bg1"/>
                  </a:glow>
                </a:effectLst>
                <a:latin typeface="Amasis MT Pro Black" panose="02040A04050005020304" pitchFamily="18" charset="0"/>
              </a:rPr>
              <a:t>“For One Morsel”</a:t>
            </a:r>
          </a:p>
        </p:txBody>
      </p:sp>
    </p:spTree>
    <p:extLst>
      <p:ext uri="{BB962C8B-B14F-4D97-AF65-F5344CB8AC3E}">
        <p14:creationId xmlns:p14="http://schemas.microsoft.com/office/powerpoint/2010/main" val="13026978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amp Cooking: 3 Hearty Soups and Stews for Fall">
            <a:extLst>
              <a:ext uri="{FF2B5EF4-FFF2-40B4-BE49-F238E27FC236}">
                <a16:creationId xmlns:a16="http://schemas.microsoft.com/office/drawing/2014/main" id="{E1DF895B-8241-5397-A375-16410462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F25E25-6696-13A9-5272-A8ACE3D7BB82}"/>
              </a:ext>
            </a:extLst>
          </p:cNvPr>
          <p:cNvSpPr txBox="1"/>
          <p:nvPr/>
        </p:nvSpPr>
        <p:spPr>
          <a:xfrm>
            <a:off x="-1143" y="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“For One Morsel”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1CF2E-279C-A646-1E04-513618FFE98B}"/>
              </a:ext>
            </a:extLst>
          </p:cNvPr>
          <p:cNvSpPr txBox="1"/>
          <p:nvPr/>
        </p:nvSpPr>
        <p:spPr>
          <a:xfrm>
            <a:off x="0" y="1246495"/>
            <a:ext cx="91440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cap="small" dirty="0">
                <a:solidFill>
                  <a:schemeClr val="bg1"/>
                </a:solidFill>
                <a:effectLst>
                  <a:glow rad="127000">
                    <a:schemeClr val="accent6"/>
                  </a:glow>
                </a:effectLst>
                <a:latin typeface="Amasis MT Pro" panose="02040504050005020304" pitchFamily="18" charset="0"/>
              </a:rPr>
              <a:t>Introduction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6"/>
                </a:solidFill>
                <a:effectLst>
                  <a:glow rad="127000">
                    <a:schemeClr val="bg1"/>
                  </a:glow>
                </a:effectLst>
                <a:latin typeface="Amasis MT Pro Light" panose="020B0604020202020204" pitchFamily="18" charset="0"/>
              </a:rPr>
              <a:t>Hebrews 12:14-17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chemeClr val="accent6"/>
                </a:solidFill>
                <a:effectLst>
                  <a:glow rad="127000">
                    <a:schemeClr val="bg1"/>
                  </a:glow>
                </a:effectLst>
                <a:latin typeface="Amasis MT Pro Light" panose="020B0604020202020204" pitchFamily="18" charset="0"/>
              </a:rPr>
              <a:t>Genesis 25:29-34</a:t>
            </a:r>
          </a:p>
        </p:txBody>
      </p:sp>
    </p:spTree>
    <p:extLst>
      <p:ext uri="{BB962C8B-B14F-4D97-AF65-F5344CB8AC3E}">
        <p14:creationId xmlns:p14="http://schemas.microsoft.com/office/powerpoint/2010/main" val="3037104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amp Cooking: 3 Hearty Soups and Stews for Fall">
            <a:extLst>
              <a:ext uri="{FF2B5EF4-FFF2-40B4-BE49-F238E27FC236}">
                <a16:creationId xmlns:a16="http://schemas.microsoft.com/office/drawing/2014/main" id="{E1DF895B-8241-5397-A375-16410462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F25E25-6696-13A9-5272-A8ACE3D7BB82}"/>
              </a:ext>
            </a:extLst>
          </p:cNvPr>
          <p:cNvSpPr txBox="1"/>
          <p:nvPr/>
        </p:nvSpPr>
        <p:spPr>
          <a:xfrm>
            <a:off x="-1143" y="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“For One Morsel”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1CF2E-279C-A646-1E04-513618FFE98B}"/>
              </a:ext>
            </a:extLst>
          </p:cNvPr>
          <p:cNvSpPr txBox="1"/>
          <p:nvPr/>
        </p:nvSpPr>
        <p:spPr>
          <a:xfrm>
            <a:off x="-1142" y="1246495"/>
            <a:ext cx="91440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Hunger &amp; Fatigue Affect Decision-Making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 Kings 19:1-17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Matthew 4:1-4; Genesis 3:6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4000" b="1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Genesis 2:1-3; Exodus 20:8-11</a:t>
            </a:r>
            <a:endParaRPr kumimoji="0" lang="en-US" sz="40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Amasis MT Pro Light" panose="020B0604020202020204" pitchFamily="18" charset="0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763950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amp Cooking: 3 Hearty Soups and Stews for Fall">
            <a:extLst>
              <a:ext uri="{FF2B5EF4-FFF2-40B4-BE49-F238E27FC236}">
                <a16:creationId xmlns:a16="http://schemas.microsoft.com/office/drawing/2014/main" id="{E1DF895B-8241-5397-A375-16410462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F25E25-6696-13A9-5272-A8ACE3D7BB82}"/>
              </a:ext>
            </a:extLst>
          </p:cNvPr>
          <p:cNvSpPr txBox="1"/>
          <p:nvPr/>
        </p:nvSpPr>
        <p:spPr>
          <a:xfrm>
            <a:off x="-1143" y="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“For One Morsel”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1CF2E-279C-A646-1E04-513618FFE98B}"/>
              </a:ext>
            </a:extLst>
          </p:cNvPr>
          <p:cNvSpPr txBox="1"/>
          <p:nvPr/>
        </p:nvSpPr>
        <p:spPr>
          <a:xfrm>
            <a:off x="-1142" y="1246495"/>
            <a:ext cx="91440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2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Rash Decisions Harm Children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</a:rPr>
              <a:t>Genesis 27:1-29; 1</a:t>
            </a:r>
            <a:r>
              <a:rPr kumimoji="0" lang="en-US" sz="3600" b="1" i="0" u="none" strike="noStrike" kern="1200" cap="none" spc="0" normalizeH="0" baseline="3000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</a:rPr>
              <a:t>st</a:t>
            </a:r>
            <a:r>
              <a:rPr kumimoji="0" lang="en-US" sz="36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</a:rPr>
              <a:t> Chronicles 18:12-13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Proverbs 13:22; 2</a:t>
            </a:r>
            <a:r>
              <a:rPr lang="en-US" sz="3600" b="1" baseline="30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nd</a:t>
            </a:r>
            <a:r>
              <a:rPr lang="en-US" sz="3600" b="1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 Corinthians 12:14</a:t>
            </a:r>
            <a:r>
              <a:rPr lang="en-US" sz="3600" b="1" baseline="-25000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b</a:t>
            </a:r>
            <a:endParaRPr kumimoji="0" lang="en-US" sz="3600" b="1" i="0" u="none" strike="noStrike" kern="1200" cap="none" spc="0" normalizeH="0" baseline="-2500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Amasis MT Pro Light" panose="020B0604020202020204" pitchFamily="18" charset="0"/>
            </a:endParaRP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lang="en-US" sz="3600" b="1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Colossians 3:21; Ephesians 6:4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79646"/>
              </a:solidFill>
              <a:effectLst>
                <a:glow rad="127000">
                  <a:prstClr val="black"/>
                </a:glow>
              </a:effectLst>
              <a:uLnTx/>
              <a:uFillTx/>
              <a:latin typeface="Amasis MT Pro Light" panose="020B0604020202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87165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42A4FC2C-047E-45A5-965D-8E1E3BF09B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1143" y="0"/>
            <a:ext cx="9141714" cy="51435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  <p:pic>
        <p:nvPicPr>
          <p:cNvPr id="1026" name="Picture 2" descr="Camp Cooking: 3 Hearty Soups and Stews for Fall">
            <a:extLst>
              <a:ext uri="{FF2B5EF4-FFF2-40B4-BE49-F238E27FC236}">
                <a16:creationId xmlns:a16="http://schemas.microsoft.com/office/drawing/2014/main" id="{E1DF895B-8241-5397-A375-1641046202A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61"/>
          <a:stretch/>
        </p:blipFill>
        <p:spPr bwMode="auto">
          <a:xfrm>
            <a:off x="20" y="961"/>
            <a:ext cx="9143980" cy="51425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27F25E25-6696-13A9-5272-A8ACE3D7BB82}"/>
              </a:ext>
            </a:extLst>
          </p:cNvPr>
          <p:cNvSpPr txBox="1"/>
          <p:nvPr/>
        </p:nvSpPr>
        <p:spPr>
          <a:xfrm>
            <a:off x="-1143" y="0"/>
            <a:ext cx="9144000" cy="12464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7500" b="0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Black" panose="02040A04050005020304" pitchFamily="18" charset="0"/>
                <a:ea typeface="+mn-ea"/>
                <a:cs typeface="+mn-cs"/>
              </a:rPr>
              <a:t>“For One Morsel”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CF1CF2E-279C-A646-1E04-513618FFE98B}"/>
              </a:ext>
            </a:extLst>
          </p:cNvPr>
          <p:cNvSpPr txBox="1"/>
          <p:nvPr/>
        </p:nvSpPr>
        <p:spPr>
          <a:xfrm>
            <a:off x="-1142" y="1246495"/>
            <a:ext cx="9144000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romanUcPeriod" startAt="3"/>
              <a:tabLst/>
              <a:defRPr/>
            </a:pPr>
            <a:r>
              <a:rPr kumimoji="0" lang="en-US" sz="40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>
                  <a:glow rad="127000">
                    <a:srgbClr val="F79646"/>
                  </a:glow>
                </a:effectLst>
                <a:uLnTx/>
                <a:uFillTx/>
                <a:latin typeface="Amasis MT Pro" panose="02040504050005020304" pitchFamily="18" charset="0"/>
                <a:ea typeface="+mn-ea"/>
                <a:cs typeface="+mn-cs"/>
              </a:rPr>
              <a:t>Bodily Satisfaction Is Not Worth Spiritual Satisfaction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Genesis 28:10-15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1</a:t>
            </a:r>
            <a:r>
              <a:rPr kumimoji="0" lang="en-US" sz="4000" b="1" i="0" u="none" strike="noStrike" kern="1200" cap="none" spc="0" normalizeH="0" baseline="3000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st</a:t>
            </a: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 Corinthians 6:13</a:t>
            </a:r>
          </a:p>
          <a:p>
            <a:pPr marL="1828800" marR="0" lvl="0" indent="-91440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lphaUcPeriod"/>
              <a:tabLst/>
              <a:defRPr/>
            </a:pPr>
            <a:r>
              <a:rPr kumimoji="0" lang="en-US" sz="4000" b="1" i="0" u="none" strike="noStrike" kern="1200" cap="none" spc="0" normalizeH="0" baseline="0" noProof="0" dirty="0">
                <a:ln>
                  <a:noFill/>
                </a:ln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uLnTx/>
                <a:uFillTx/>
                <a:latin typeface="Amasis MT Pro Light" panose="020B0604020202020204" pitchFamily="18" charset="0"/>
                <a:ea typeface="+mn-ea"/>
                <a:cs typeface="+mn-cs"/>
              </a:rPr>
              <a:t>Matthew 6:25-34</a:t>
            </a:r>
          </a:p>
          <a:p>
            <a:pPr marL="1828800" indent="-914400">
              <a:buFont typeface="+mj-lt"/>
              <a:buAutoNum type="alphaUcPeriod"/>
            </a:pPr>
            <a:r>
              <a:rPr lang="en-US" sz="4000" b="1" dirty="0">
                <a:solidFill>
                  <a:srgbClr val="F79646"/>
                </a:solidFill>
                <a:effectLst>
                  <a:glow rad="127000">
                    <a:prstClr val="black"/>
                  </a:glow>
                </a:effectLst>
                <a:latin typeface="Amasis MT Pro Light" panose="020B0604020202020204" pitchFamily="18" charset="0"/>
              </a:rPr>
              <a:t>Mark 8:34-37</a:t>
            </a:r>
          </a:p>
        </p:txBody>
      </p:sp>
    </p:spTree>
    <p:extLst>
      <p:ext uri="{BB962C8B-B14F-4D97-AF65-F5344CB8AC3E}">
        <p14:creationId xmlns:p14="http://schemas.microsoft.com/office/powerpoint/2010/main" val="41892026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85</Words>
  <Application>Microsoft Office PowerPoint</Application>
  <PresentationFormat>On-screen Show (16:9)</PresentationFormat>
  <Paragraphs>21</Paragraphs>
  <Slides>5</Slides>
  <Notes>0</Notes>
  <HiddenSlides>5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Amasis MT Pro</vt:lpstr>
      <vt:lpstr>Amasis MT Pro Black</vt:lpstr>
      <vt:lpstr>Amasis MT Pro Light</vt:lpstr>
      <vt:lpstr>Arial</vt:lpstr>
      <vt:lpstr>Calibri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cp:lastModifiedBy>Richard Thetford</cp:lastModifiedBy>
  <cp:revision>39</cp:revision>
  <dcterms:created xsi:type="dcterms:W3CDTF">2008-03-16T18:22:36Z</dcterms:created>
  <dcterms:modified xsi:type="dcterms:W3CDTF">2023-02-14T23:11:34Z</dcterms:modified>
</cp:coreProperties>
</file>