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autoAdjust="0"/>
  </p:normalViewPr>
  <p:slideViewPr>
    <p:cSldViewPr snapToGrid="0">
      <p:cViewPr varScale="1">
        <p:scale>
          <a:sx n="107" d="100"/>
          <a:sy n="107" d="100"/>
        </p:scale>
        <p:origin x="672"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83AF77-B952-4A63-BDAD-20348EC4F4DD}" type="datetimeFigureOut">
              <a:rPr lang="en-US" smtClean="0"/>
              <a:t>4/1/2023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E9BC81-4CDF-4DDE-88D9-A40A654C08CD}" type="slidenum">
              <a:rPr lang="en-US" smtClean="0"/>
              <a:t>‹#›</a:t>
            </a:fld>
            <a:endParaRPr lang="en-US"/>
          </a:p>
        </p:txBody>
      </p:sp>
    </p:spTree>
    <p:extLst>
      <p:ext uri="{BB962C8B-B14F-4D97-AF65-F5344CB8AC3E}">
        <p14:creationId xmlns:p14="http://schemas.microsoft.com/office/powerpoint/2010/main" val="2058881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E9BC81-4CDF-4DDE-88D9-A40A654C08CD}" type="slidenum">
              <a:rPr lang="en-US" smtClean="0"/>
              <a:t>1</a:t>
            </a:fld>
            <a:endParaRPr lang="en-US"/>
          </a:p>
        </p:txBody>
      </p:sp>
    </p:spTree>
    <p:extLst>
      <p:ext uri="{BB962C8B-B14F-4D97-AF65-F5344CB8AC3E}">
        <p14:creationId xmlns:p14="http://schemas.microsoft.com/office/powerpoint/2010/main" val="5570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129A0-F06F-AE10-6FC0-279502AE1F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04FFB2-1310-9DDF-D0B2-5219C65D21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8F6519-AC36-8D3B-F6F7-D9967FE17B76}"/>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5" name="Footer Placeholder 4">
            <a:extLst>
              <a:ext uri="{FF2B5EF4-FFF2-40B4-BE49-F238E27FC236}">
                <a16:creationId xmlns:a16="http://schemas.microsoft.com/office/drawing/2014/main" id="{5529AB18-6B65-2AB8-8383-F5E75AFEF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902821-476F-89FF-B22F-3A62F93C8D34}"/>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2750049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4C990-C3FE-D0E3-95AD-FF5DC0E85B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D4628F-0275-7C15-26E9-659815E90E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95BFE-00D1-3CB9-9F71-B129A64F0616}"/>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5" name="Footer Placeholder 4">
            <a:extLst>
              <a:ext uri="{FF2B5EF4-FFF2-40B4-BE49-F238E27FC236}">
                <a16:creationId xmlns:a16="http://schemas.microsoft.com/office/drawing/2014/main" id="{C065C4F0-4C81-CBFA-C9EE-F249395DE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216A8-E07F-334A-A86F-8925D9DBD07F}"/>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142501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297EF-1127-9539-9747-4A19650E5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7EBE2D-4F41-AFEE-0C7A-5CBFD26E9E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7AD44-AA07-3F47-5DC0-406A4CE7A6C3}"/>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5" name="Footer Placeholder 4">
            <a:extLst>
              <a:ext uri="{FF2B5EF4-FFF2-40B4-BE49-F238E27FC236}">
                <a16:creationId xmlns:a16="http://schemas.microsoft.com/office/drawing/2014/main" id="{7915810E-5675-9DAD-34D3-F624A75E5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53869-D326-2116-42AE-1EEA17EBEEF1}"/>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370814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F4E0-050F-4FE1-EC6D-0BA27F83B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397055-51A4-C5B4-2654-F1B2A5572F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C36E3-1CB2-AC58-61E1-E35E68B213A0}"/>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5" name="Footer Placeholder 4">
            <a:extLst>
              <a:ext uri="{FF2B5EF4-FFF2-40B4-BE49-F238E27FC236}">
                <a16:creationId xmlns:a16="http://schemas.microsoft.com/office/drawing/2014/main" id="{9382091C-6ECA-C930-AAE1-7B871E1FB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3A943-CAE2-E99D-B3D3-E6BAAF9AB0CC}"/>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3776986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3BF41-1C46-B128-90AD-CC5EFAF625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9FD206-935C-181F-CA94-FBD18D6A0C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8D79B2-3BD9-B5F8-81A3-215374DD2CC7}"/>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5" name="Footer Placeholder 4">
            <a:extLst>
              <a:ext uri="{FF2B5EF4-FFF2-40B4-BE49-F238E27FC236}">
                <a16:creationId xmlns:a16="http://schemas.microsoft.com/office/drawing/2014/main" id="{71C8A958-8BDC-A817-2B7B-DBEC9D660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4217BC-FC87-39B9-6DB1-9666095E7029}"/>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216528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106F9-0B7C-F7DF-E2F4-CE38AD252B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790B5C-FF4F-3BCF-4A15-D80F7B5C6C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FDEC3E-B286-6D38-4717-C4CB2F4D86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082C00-0CAD-3950-2A52-6F2B5A53CBE6}"/>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6" name="Footer Placeholder 5">
            <a:extLst>
              <a:ext uri="{FF2B5EF4-FFF2-40B4-BE49-F238E27FC236}">
                <a16:creationId xmlns:a16="http://schemas.microsoft.com/office/drawing/2014/main" id="{B90DE67C-CAC3-5698-307E-B98B6000D7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D1E253-2E1D-D050-41DF-05C250D67CAE}"/>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517010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CBF70-6F4E-66DF-55E3-DED49F605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2F36AC-2AE1-437F-D0D4-F7E04864AC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A9CEEB-23B4-FE0E-A3EC-CC9A0F9450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B80BD6-BCDA-1DDF-4603-532687E8D4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2A3C6F-94D1-B74E-2EF5-224C61E5C1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FBEC7D-7721-24F5-1A7A-4501F470A0F6}"/>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8" name="Footer Placeholder 7">
            <a:extLst>
              <a:ext uri="{FF2B5EF4-FFF2-40B4-BE49-F238E27FC236}">
                <a16:creationId xmlns:a16="http://schemas.microsoft.com/office/drawing/2014/main" id="{1CF3AB52-CF22-D55F-B0B5-F63C349A39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485F85-EC3D-0853-D208-0C57DF47477E}"/>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429242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57872-294F-44E5-6875-E59C223BA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2D4736-CCAF-1F2C-4A10-C8E199FAD772}"/>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4" name="Footer Placeholder 3">
            <a:extLst>
              <a:ext uri="{FF2B5EF4-FFF2-40B4-BE49-F238E27FC236}">
                <a16:creationId xmlns:a16="http://schemas.microsoft.com/office/drawing/2014/main" id="{AA34CBE6-E2F3-6D12-2E67-8CB96ECE317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88AAC8-247C-AF40-F28A-B1768BA6DB05}"/>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65164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2CFE99-5F9A-50DB-9DBB-69A70A587940}"/>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3" name="Footer Placeholder 2">
            <a:extLst>
              <a:ext uri="{FF2B5EF4-FFF2-40B4-BE49-F238E27FC236}">
                <a16:creationId xmlns:a16="http://schemas.microsoft.com/office/drawing/2014/main" id="{B736E54D-0CB3-8C21-5F12-097D39A0EB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BE2283-9C1D-D7DA-6FF7-C298FF50ACBA}"/>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165550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D99C-9CC4-FBD4-D50C-B6381ADFAD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2A93F8-3270-BA8C-5EC4-5252D78D6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90032D-4C50-25E1-4489-1F5948D8D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03B9D-285C-13B7-32E7-1DAF8DFE44F2}"/>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6" name="Footer Placeholder 5">
            <a:extLst>
              <a:ext uri="{FF2B5EF4-FFF2-40B4-BE49-F238E27FC236}">
                <a16:creationId xmlns:a16="http://schemas.microsoft.com/office/drawing/2014/main" id="{95C3FE55-F491-EC40-572F-532FF18EA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9ACAA1-C3DA-E702-B369-BB103E71A899}"/>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294660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8AC2-4215-2267-353A-961FDDEE0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4E06D4-7F59-0321-48E4-C77EFEE58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3EA0FA-D21D-047E-B479-46E8C3C75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C8FA10-99FB-AD99-E0BB-826645FF9EDF}"/>
              </a:ext>
            </a:extLst>
          </p:cNvPr>
          <p:cNvSpPr>
            <a:spLocks noGrp="1"/>
          </p:cNvSpPr>
          <p:nvPr>
            <p:ph type="dt" sz="half" idx="10"/>
          </p:nvPr>
        </p:nvSpPr>
        <p:spPr/>
        <p:txBody>
          <a:bodyPr/>
          <a:lstStyle/>
          <a:p>
            <a:fld id="{3F1C2A46-1129-42AE-8CEC-8BA57FB4FA28}" type="datetimeFigureOut">
              <a:rPr lang="en-US" smtClean="0"/>
              <a:t>4/1/2023</a:t>
            </a:fld>
            <a:endParaRPr lang="en-US"/>
          </a:p>
        </p:txBody>
      </p:sp>
      <p:sp>
        <p:nvSpPr>
          <p:cNvPr id="6" name="Footer Placeholder 5">
            <a:extLst>
              <a:ext uri="{FF2B5EF4-FFF2-40B4-BE49-F238E27FC236}">
                <a16:creationId xmlns:a16="http://schemas.microsoft.com/office/drawing/2014/main" id="{E6453A28-EF4B-D71B-D4FF-3550AD9D3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38B592-1312-D519-4C0F-C2C2BAE1D748}"/>
              </a:ext>
            </a:extLst>
          </p:cNvPr>
          <p:cNvSpPr>
            <a:spLocks noGrp="1"/>
          </p:cNvSpPr>
          <p:nvPr>
            <p:ph type="sldNum" sz="quarter" idx="12"/>
          </p:nvPr>
        </p:nvSpPr>
        <p:spPr/>
        <p:txBody>
          <a:bodyPr/>
          <a:lstStyle/>
          <a:p>
            <a:fld id="{75FFA8DD-B8D5-4D09-88D1-ED992C1A50C5}" type="slidenum">
              <a:rPr lang="en-US" smtClean="0"/>
              <a:t>‹#›</a:t>
            </a:fld>
            <a:endParaRPr lang="en-US"/>
          </a:p>
        </p:txBody>
      </p:sp>
    </p:spTree>
    <p:extLst>
      <p:ext uri="{BB962C8B-B14F-4D97-AF65-F5344CB8AC3E}">
        <p14:creationId xmlns:p14="http://schemas.microsoft.com/office/powerpoint/2010/main" val="295533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7579C0-D06C-41CE-0A72-E102FA5902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FFD85B-B881-E236-7310-1EF086B82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46CC0-CE9D-A9FC-40BF-9FEA32D150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C2A46-1129-42AE-8CEC-8BA57FB4FA28}" type="datetimeFigureOut">
              <a:rPr lang="en-US" smtClean="0"/>
              <a:t>4/1/2023</a:t>
            </a:fld>
            <a:endParaRPr lang="en-US"/>
          </a:p>
        </p:txBody>
      </p:sp>
      <p:sp>
        <p:nvSpPr>
          <p:cNvPr id="5" name="Footer Placeholder 4">
            <a:extLst>
              <a:ext uri="{FF2B5EF4-FFF2-40B4-BE49-F238E27FC236}">
                <a16:creationId xmlns:a16="http://schemas.microsoft.com/office/drawing/2014/main" id="{E2333102-A7DF-E9FA-DDDB-C79986D639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C869B1-A30E-00D0-76D0-557A501D4A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FA8DD-B8D5-4D09-88D1-ED992C1A50C5}" type="slidenum">
              <a:rPr lang="en-US" smtClean="0"/>
              <a:t>‹#›</a:t>
            </a:fld>
            <a:endParaRPr lang="en-US"/>
          </a:p>
        </p:txBody>
      </p:sp>
    </p:spTree>
    <p:extLst>
      <p:ext uri="{BB962C8B-B14F-4D97-AF65-F5344CB8AC3E}">
        <p14:creationId xmlns:p14="http://schemas.microsoft.com/office/powerpoint/2010/main" val="396217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y be an image of ‎text that says '‎12 WAYS TO BUILD TRUST WITH OTHERS HONOR YOUR COMMITMENTS COMMUNICATE PROPERLY MAKE CAREFUL DECISIONS BE CONSISTENTIN YOUR ACTIONS LISTEN ACTIVELY TO OTHERS HELP OTHER PEOPLE OUT SHARE YOUR FEELINGS OPENLY ADMIT YOU MAKE MISTAKES ا APOLOGIZE WHEN YOU ARE WRONG DO AND SAY WHAT YOU BELIEVE BE HONEST TO OTHER PEOPLE SHOW YOUR AUTHENTIC SELF @THEPRESENTPSYCHOLOGIST‎'‎">
            <a:extLst>
              <a:ext uri="{FF2B5EF4-FFF2-40B4-BE49-F238E27FC236}">
                <a16:creationId xmlns:a16="http://schemas.microsoft.com/office/drawing/2014/main" id="{BA7912EE-50C5-F13F-524F-0DDDF8925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5975" y="0"/>
            <a:ext cx="54800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921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 icon&#10;&#10;Description automatically generated">
            <a:extLst>
              <a:ext uri="{FF2B5EF4-FFF2-40B4-BE49-F238E27FC236}">
                <a16:creationId xmlns:a16="http://schemas.microsoft.com/office/drawing/2014/main" id="{17521475-C000-349F-528D-016A4F3B8D42}"/>
              </a:ext>
            </a:extLst>
          </p:cNvPr>
          <p:cNvPicPr>
            <a:picLocks noChangeAspect="1"/>
          </p:cNvPicPr>
          <p:nvPr/>
        </p:nvPicPr>
        <p:blipFill rotWithShape="1">
          <a:blip r:embed="rId2">
            <a:extLst>
              <a:ext uri="{28A0092B-C50C-407E-A947-70E740481C1C}">
                <a14:useLocalDpi xmlns:a14="http://schemas.microsoft.com/office/drawing/2010/main" val="0"/>
              </a:ext>
            </a:extLst>
          </a:blip>
          <a:srcRect t="380" r="-1"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AF81CBA4-7D5F-9823-79D9-F723088F333F}"/>
              </a:ext>
            </a:extLst>
          </p:cNvPr>
          <p:cNvSpPr txBox="1"/>
          <p:nvPr/>
        </p:nvSpPr>
        <p:spPr>
          <a:xfrm>
            <a:off x="-3049" y="0"/>
            <a:ext cx="6565213" cy="3323987"/>
          </a:xfrm>
          <a:prstGeom prst="rect">
            <a:avLst/>
          </a:prstGeom>
          <a:noFill/>
        </p:spPr>
        <p:txBody>
          <a:bodyPr wrap="square">
            <a:spAutoFit/>
          </a:bodyPr>
          <a:lstStyle/>
          <a:p>
            <a:pPr marL="914400" indent="-914400">
              <a:buFont typeface="+mj-lt"/>
              <a:buAutoNum type="romanUcPeriod" startAt="9"/>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Apologize When You Are Wrong</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Matthew 5:23-24</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Genesis 33:8</a:t>
            </a:r>
          </a:p>
        </p:txBody>
      </p:sp>
    </p:spTree>
    <p:extLst>
      <p:ext uri="{BB962C8B-B14F-4D97-AF65-F5344CB8AC3E}">
        <p14:creationId xmlns:p14="http://schemas.microsoft.com/office/powerpoint/2010/main" val="1820783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 icon&#10;&#10;Description automatically generated">
            <a:extLst>
              <a:ext uri="{FF2B5EF4-FFF2-40B4-BE49-F238E27FC236}">
                <a16:creationId xmlns:a16="http://schemas.microsoft.com/office/drawing/2014/main" id="{FE60E31D-19C1-951D-EC5F-26FC4E7DE3C5}"/>
              </a:ext>
            </a:extLst>
          </p:cNvPr>
          <p:cNvPicPr>
            <a:picLocks noChangeAspect="1"/>
          </p:cNvPicPr>
          <p:nvPr/>
        </p:nvPicPr>
        <p:blipFill rotWithShape="1">
          <a:blip r:embed="rId2">
            <a:extLst>
              <a:ext uri="{28A0092B-C50C-407E-A947-70E740481C1C}">
                <a14:useLocalDpi xmlns:a14="http://schemas.microsoft.com/office/drawing/2010/main" val="0"/>
              </a:ext>
            </a:extLst>
          </a:blip>
          <a:srcRect t="2413" r="-2"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3855BDBB-ECB0-3E59-9C71-76325F18ECAC}"/>
              </a:ext>
            </a:extLst>
          </p:cNvPr>
          <p:cNvSpPr txBox="1"/>
          <p:nvPr/>
        </p:nvSpPr>
        <p:spPr>
          <a:xfrm>
            <a:off x="-3049" y="0"/>
            <a:ext cx="6565213" cy="4016484"/>
          </a:xfrm>
          <a:prstGeom prst="rect">
            <a:avLst/>
          </a:prstGeom>
          <a:noFill/>
        </p:spPr>
        <p:txBody>
          <a:bodyPr wrap="square">
            <a:spAutoFit/>
          </a:bodyPr>
          <a:lstStyle/>
          <a:p>
            <a:pPr marL="914400" indent="-914400">
              <a:buFont typeface="+mj-lt"/>
              <a:buAutoNum type="romanUcPeriod" startAt="10"/>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Do &amp; Say What You Believe In</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John 12:42-43</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Matthew 7:24-27</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James 1:22</a:t>
            </a:r>
          </a:p>
        </p:txBody>
      </p:sp>
    </p:spTree>
    <p:extLst>
      <p:ext uri="{BB962C8B-B14F-4D97-AF65-F5344CB8AC3E}">
        <p14:creationId xmlns:p14="http://schemas.microsoft.com/office/powerpoint/2010/main" val="60286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B47DFCD2-E68C-E529-9A7B-0B8F085BFB3C}"/>
              </a:ext>
            </a:extLst>
          </p:cNvPr>
          <p:cNvPicPr>
            <a:picLocks noChangeAspect="1"/>
          </p:cNvPicPr>
          <p:nvPr/>
        </p:nvPicPr>
        <p:blipFill rotWithShape="1">
          <a:blip r:embed="rId2">
            <a:extLst>
              <a:ext uri="{28A0092B-C50C-407E-A947-70E740481C1C}">
                <a14:useLocalDpi xmlns:a14="http://schemas.microsoft.com/office/drawing/2010/main" val="0"/>
              </a:ext>
            </a:extLst>
          </a:blip>
          <a:srcRect t="1790" r="-2"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0EE533E8-EFA1-E4AF-6538-43F76942477F}"/>
              </a:ext>
            </a:extLst>
          </p:cNvPr>
          <p:cNvSpPr txBox="1"/>
          <p:nvPr/>
        </p:nvSpPr>
        <p:spPr>
          <a:xfrm>
            <a:off x="-3049" y="0"/>
            <a:ext cx="6565213" cy="3093154"/>
          </a:xfrm>
          <a:prstGeom prst="rect">
            <a:avLst/>
          </a:prstGeom>
          <a:noFill/>
        </p:spPr>
        <p:txBody>
          <a:bodyPr wrap="square">
            <a:spAutoFit/>
          </a:bodyPr>
          <a:lstStyle/>
          <a:p>
            <a:pPr marL="914400" indent="-914400">
              <a:buFont typeface="+mj-lt"/>
              <a:buAutoNum type="romanUcPeriod" startAt="11"/>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Be Honest</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Ephesians 4:25</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John 8:44</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Revelation 21:8</a:t>
            </a:r>
          </a:p>
        </p:txBody>
      </p:sp>
    </p:spTree>
    <p:extLst>
      <p:ext uri="{BB962C8B-B14F-4D97-AF65-F5344CB8AC3E}">
        <p14:creationId xmlns:p14="http://schemas.microsoft.com/office/powerpoint/2010/main" val="1290014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B690B274-B26B-2B94-33C1-A6A243A26064}"/>
              </a:ext>
            </a:extLst>
          </p:cNvPr>
          <p:cNvPicPr>
            <a:picLocks noChangeAspect="1"/>
          </p:cNvPicPr>
          <p:nvPr/>
        </p:nvPicPr>
        <p:blipFill rotWithShape="1">
          <a:blip r:embed="rId2">
            <a:extLst>
              <a:ext uri="{28A0092B-C50C-407E-A947-70E740481C1C}">
                <a14:useLocalDpi xmlns:a14="http://schemas.microsoft.com/office/drawing/2010/main" val="0"/>
              </a:ext>
            </a:extLst>
          </a:blip>
          <a:srcRect t="2123" r="2"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92C06578-F22F-6925-00A7-3EDFD5C44ECC}"/>
              </a:ext>
            </a:extLst>
          </p:cNvPr>
          <p:cNvSpPr txBox="1"/>
          <p:nvPr/>
        </p:nvSpPr>
        <p:spPr>
          <a:xfrm>
            <a:off x="-3049" y="0"/>
            <a:ext cx="6565213" cy="3323987"/>
          </a:xfrm>
          <a:prstGeom prst="rect">
            <a:avLst/>
          </a:prstGeom>
          <a:noFill/>
        </p:spPr>
        <p:txBody>
          <a:bodyPr wrap="square">
            <a:spAutoFit/>
          </a:bodyPr>
          <a:lstStyle/>
          <a:p>
            <a:pPr marL="914400" indent="-914400">
              <a:buFont typeface="+mj-lt"/>
              <a:buAutoNum type="romanUcPeriod" startAt="12"/>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 </a:t>
            </a:r>
            <a:r>
              <a:rPr lang="en-US" sz="6000" strike="sngStrike"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Show Your Authentic Self</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Colossians 3:3</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Galatians 2:20</a:t>
            </a:r>
          </a:p>
        </p:txBody>
      </p:sp>
    </p:spTree>
    <p:extLst>
      <p:ext uri="{BB962C8B-B14F-4D97-AF65-F5344CB8AC3E}">
        <p14:creationId xmlns:p14="http://schemas.microsoft.com/office/powerpoint/2010/main" val="106373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91CE277-714A-4712-A7F9-C862077C3CE2}"/>
              </a:ext>
            </a:extLst>
          </p:cNvPr>
          <p:cNvPicPr>
            <a:picLocks noChangeAspect="1"/>
          </p:cNvPicPr>
          <p:nvPr/>
        </p:nvPicPr>
        <p:blipFill rotWithShape="1">
          <a:blip r:embed="rId2">
            <a:extLst>
              <a:ext uri="{28A0092B-C50C-407E-A947-70E740481C1C}">
                <a14:useLocalDpi xmlns:a14="http://schemas.microsoft.com/office/drawing/2010/main" val="0"/>
              </a:ext>
            </a:extLst>
          </a:blip>
          <a:srcRect l="3422" r="147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2" name="TextBox 1">
            <a:extLst>
              <a:ext uri="{FF2B5EF4-FFF2-40B4-BE49-F238E27FC236}">
                <a16:creationId xmlns:a16="http://schemas.microsoft.com/office/drawing/2014/main" id="{6037C5B4-2F3F-845A-C27F-628B75C2E1F4}"/>
              </a:ext>
            </a:extLst>
          </p:cNvPr>
          <p:cNvSpPr txBox="1"/>
          <p:nvPr/>
        </p:nvSpPr>
        <p:spPr>
          <a:xfrm>
            <a:off x="-1" y="0"/>
            <a:ext cx="6562165" cy="4708981"/>
          </a:xfrm>
          <a:prstGeom prst="rect">
            <a:avLst/>
          </a:prstGeom>
          <a:noFill/>
        </p:spPr>
        <p:txBody>
          <a:bodyPr wrap="square" rtlCol="0">
            <a:spAutoFit/>
          </a:bodyPr>
          <a:lstStyle/>
          <a:p>
            <a:pPr marL="914400" indent="-914400">
              <a:buFont typeface="+mj-lt"/>
              <a:buAutoNum type="romanUcPeriod"/>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Honor Your Commitments</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Deuteronomy 23:21-23</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Proverbs 20:25</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Ecclesiastes 5:5</a:t>
            </a:r>
          </a:p>
        </p:txBody>
      </p:sp>
    </p:spTree>
    <p:extLst>
      <p:ext uri="{BB962C8B-B14F-4D97-AF65-F5344CB8AC3E}">
        <p14:creationId xmlns:p14="http://schemas.microsoft.com/office/powerpoint/2010/main" val="318983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08C5496-DA10-E49E-DF3A-B6130F16C6D2}"/>
              </a:ext>
            </a:extLst>
          </p:cNvPr>
          <p:cNvPicPr>
            <a:picLocks noChangeAspect="1"/>
          </p:cNvPicPr>
          <p:nvPr/>
        </p:nvPicPr>
        <p:blipFill rotWithShape="1">
          <a:blip r:embed="rId2">
            <a:extLst>
              <a:ext uri="{28A0092B-C50C-407E-A947-70E740481C1C}">
                <a14:useLocalDpi xmlns:a14="http://schemas.microsoft.com/office/drawing/2010/main" val="0"/>
              </a:ext>
            </a:extLst>
          </a:blip>
          <a:srcRect l="675" r="958"/>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5" name="TextBox 4">
            <a:extLst>
              <a:ext uri="{FF2B5EF4-FFF2-40B4-BE49-F238E27FC236}">
                <a16:creationId xmlns:a16="http://schemas.microsoft.com/office/drawing/2014/main" id="{5A2DF7B0-6A8F-DB29-C404-65E8DEE9BFB1}"/>
              </a:ext>
            </a:extLst>
          </p:cNvPr>
          <p:cNvSpPr txBox="1"/>
          <p:nvPr/>
        </p:nvSpPr>
        <p:spPr>
          <a:xfrm>
            <a:off x="-3049" y="0"/>
            <a:ext cx="6565213" cy="4016484"/>
          </a:xfrm>
          <a:prstGeom prst="rect">
            <a:avLst/>
          </a:prstGeom>
          <a:noFill/>
        </p:spPr>
        <p:txBody>
          <a:bodyPr wrap="square">
            <a:spAutoFit/>
          </a:bodyPr>
          <a:lstStyle/>
          <a:p>
            <a:pPr marL="914400" indent="-914400">
              <a:buFont typeface="+mj-lt"/>
              <a:buAutoNum type="romanUcPeriod" startAt="2"/>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Communicate Properly</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1</a:t>
            </a:r>
            <a:r>
              <a:rPr lang="en-US" sz="4500" baseline="300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st</a:t>
            </a: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 Corinthians 14:7-9</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Matthew 5:37</a:t>
            </a:r>
          </a:p>
        </p:txBody>
      </p:sp>
    </p:spTree>
    <p:extLst>
      <p:ext uri="{BB962C8B-B14F-4D97-AF65-F5344CB8AC3E}">
        <p14:creationId xmlns:p14="http://schemas.microsoft.com/office/powerpoint/2010/main" val="189545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 icon&#10;&#10;Description automatically generated">
            <a:extLst>
              <a:ext uri="{FF2B5EF4-FFF2-40B4-BE49-F238E27FC236}">
                <a16:creationId xmlns:a16="http://schemas.microsoft.com/office/drawing/2014/main" id="{CEE09C2A-784C-11FB-A08E-E3AF1A0AF79C}"/>
              </a:ext>
            </a:extLst>
          </p:cNvPr>
          <p:cNvPicPr>
            <a:picLocks noChangeAspect="1"/>
          </p:cNvPicPr>
          <p:nvPr/>
        </p:nvPicPr>
        <p:blipFill rotWithShape="1">
          <a:blip r:embed="rId2">
            <a:extLst>
              <a:ext uri="{28A0092B-C50C-407E-A947-70E740481C1C}">
                <a14:useLocalDpi xmlns:a14="http://schemas.microsoft.com/office/drawing/2010/main" val="0"/>
              </a:ext>
            </a:extLst>
          </a:blip>
          <a:srcRect l="689" r="123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0913268D-4788-01B4-9B9C-988918ED829E}"/>
              </a:ext>
            </a:extLst>
          </p:cNvPr>
          <p:cNvSpPr txBox="1"/>
          <p:nvPr/>
        </p:nvSpPr>
        <p:spPr>
          <a:xfrm>
            <a:off x="-3049" y="0"/>
            <a:ext cx="6565213" cy="3323987"/>
          </a:xfrm>
          <a:prstGeom prst="rect">
            <a:avLst/>
          </a:prstGeom>
          <a:noFill/>
        </p:spPr>
        <p:txBody>
          <a:bodyPr wrap="square">
            <a:spAutoFit/>
          </a:bodyPr>
          <a:lstStyle/>
          <a:p>
            <a:pPr marL="914400" indent="-914400">
              <a:buFont typeface="+mj-lt"/>
              <a:buAutoNum type="romanUcPeriod" startAt="3"/>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Make Careful Decisions</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Luke 14:25-32</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Proverbs 11:15</a:t>
            </a:r>
          </a:p>
        </p:txBody>
      </p:sp>
    </p:spTree>
    <p:extLst>
      <p:ext uri="{BB962C8B-B14F-4D97-AF65-F5344CB8AC3E}">
        <p14:creationId xmlns:p14="http://schemas.microsoft.com/office/powerpoint/2010/main" val="2880192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66E5945E-CA17-9896-8867-A92F13E5B07E}"/>
              </a:ext>
            </a:extLst>
          </p:cNvPr>
          <p:cNvPicPr>
            <a:picLocks noChangeAspect="1"/>
          </p:cNvPicPr>
          <p:nvPr/>
        </p:nvPicPr>
        <p:blipFill rotWithShape="1">
          <a:blip r:embed="rId2">
            <a:extLst>
              <a:ext uri="{28A0092B-C50C-407E-A947-70E740481C1C}">
                <a14:useLocalDpi xmlns:a14="http://schemas.microsoft.com/office/drawing/2010/main" val="0"/>
              </a:ext>
            </a:extLst>
          </a:blip>
          <a:srcRect l="1703" r="969"/>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8" name="TextBox 7">
            <a:extLst>
              <a:ext uri="{FF2B5EF4-FFF2-40B4-BE49-F238E27FC236}">
                <a16:creationId xmlns:a16="http://schemas.microsoft.com/office/drawing/2014/main" id="{438547B2-E162-9F9F-73CB-84CC3D95F4A2}"/>
              </a:ext>
            </a:extLst>
          </p:cNvPr>
          <p:cNvSpPr txBox="1"/>
          <p:nvPr/>
        </p:nvSpPr>
        <p:spPr>
          <a:xfrm>
            <a:off x="-3049" y="0"/>
            <a:ext cx="6565213" cy="4016484"/>
          </a:xfrm>
          <a:prstGeom prst="rect">
            <a:avLst/>
          </a:prstGeom>
          <a:noFill/>
        </p:spPr>
        <p:txBody>
          <a:bodyPr wrap="square">
            <a:spAutoFit/>
          </a:bodyPr>
          <a:lstStyle/>
          <a:p>
            <a:pPr marL="914400" indent="-914400">
              <a:buFont typeface="+mj-lt"/>
              <a:buAutoNum type="romanUcPeriod" startAt="4"/>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Be Consistent In Your Actions</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Proverbs 24:21</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Ephesians 4:14</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Romans 2:21</a:t>
            </a:r>
          </a:p>
        </p:txBody>
      </p:sp>
    </p:spTree>
    <p:extLst>
      <p:ext uri="{BB962C8B-B14F-4D97-AF65-F5344CB8AC3E}">
        <p14:creationId xmlns:p14="http://schemas.microsoft.com/office/powerpoint/2010/main" val="15540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with medium confidence">
            <a:extLst>
              <a:ext uri="{FF2B5EF4-FFF2-40B4-BE49-F238E27FC236}">
                <a16:creationId xmlns:a16="http://schemas.microsoft.com/office/drawing/2014/main" id="{D31E1D6B-4D1B-4AB6-4223-BAECBEC866D5}"/>
              </a:ext>
            </a:extLst>
          </p:cNvPr>
          <p:cNvPicPr>
            <a:picLocks noChangeAspect="1"/>
          </p:cNvPicPr>
          <p:nvPr/>
        </p:nvPicPr>
        <p:blipFill rotWithShape="1">
          <a:blip r:embed="rId2">
            <a:extLst>
              <a:ext uri="{28A0092B-C50C-407E-A947-70E740481C1C}">
                <a14:useLocalDpi xmlns:a14="http://schemas.microsoft.com/office/drawing/2010/main" val="0"/>
              </a:ext>
            </a:extLst>
          </a:blip>
          <a:srcRect t="670"/>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E50C75D1-9DDC-0E1A-18B7-2B893DD13EDD}"/>
              </a:ext>
            </a:extLst>
          </p:cNvPr>
          <p:cNvSpPr txBox="1"/>
          <p:nvPr/>
        </p:nvSpPr>
        <p:spPr>
          <a:xfrm>
            <a:off x="-3049" y="0"/>
            <a:ext cx="6565213" cy="4708981"/>
          </a:xfrm>
          <a:prstGeom prst="rect">
            <a:avLst/>
          </a:prstGeom>
          <a:noFill/>
        </p:spPr>
        <p:txBody>
          <a:bodyPr wrap="square">
            <a:spAutoFit/>
          </a:bodyPr>
          <a:lstStyle/>
          <a:p>
            <a:pPr marL="914400" indent="-914400">
              <a:buFont typeface="+mj-lt"/>
              <a:buAutoNum type="romanUcPeriod" startAt="5"/>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Listen Actively to Others</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Proverbs 18:13, 17; John 7:51</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Mark 4:23; Romans 10:17</a:t>
            </a:r>
          </a:p>
        </p:txBody>
      </p:sp>
    </p:spTree>
    <p:extLst>
      <p:ext uri="{BB962C8B-B14F-4D97-AF65-F5344CB8AC3E}">
        <p14:creationId xmlns:p14="http://schemas.microsoft.com/office/powerpoint/2010/main" val="352196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10;&#10;Description automatically generated">
            <a:extLst>
              <a:ext uri="{FF2B5EF4-FFF2-40B4-BE49-F238E27FC236}">
                <a16:creationId xmlns:a16="http://schemas.microsoft.com/office/drawing/2014/main" id="{C896F351-639E-0768-D6CA-17ED90D86FBA}"/>
              </a:ext>
            </a:extLst>
          </p:cNvPr>
          <p:cNvPicPr>
            <a:picLocks noChangeAspect="1"/>
          </p:cNvPicPr>
          <p:nvPr/>
        </p:nvPicPr>
        <p:blipFill rotWithShape="1">
          <a:blip r:embed="rId2">
            <a:extLst>
              <a:ext uri="{28A0092B-C50C-407E-A947-70E740481C1C}">
                <a14:useLocalDpi xmlns:a14="http://schemas.microsoft.com/office/drawing/2010/main" val="0"/>
              </a:ext>
            </a:extLst>
          </a:blip>
          <a:srcRect t="2369" r="2"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7DA048AF-479D-B584-48AE-E66A958338AC}"/>
              </a:ext>
            </a:extLst>
          </p:cNvPr>
          <p:cNvSpPr txBox="1"/>
          <p:nvPr/>
        </p:nvSpPr>
        <p:spPr>
          <a:xfrm>
            <a:off x="-3049" y="0"/>
            <a:ext cx="6565213" cy="3785652"/>
          </a:xfrm>
          <a:prstGeom prst="rect">
            <a:avLst/>
          </a:prstGeom>
          <a:noFill/>
        </p:spPr>
        <p:txBody>
          <a:bodyPr wrap="square">
            <a:spAutoFit/>
          </a:bodyPr>
          <a:lstStyle/>
          <a:p>
            <a:pPr marL="914400" indent="-914400">
              <a:buFont typeface="+mj-lt"/>
              <a:buAutoNum type="romanUcPeriod" startAt="6"/>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Help Others</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Deuteronomy 22:1-4</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Luke 10:25-37</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Matthew 6:1-4</a:t>
            </a:r>
          </a:p>
        </p:txBody>
      </p:sp>
    </p:spTree>
    <p:extLst>
      <p:ext uri="{BB962C8B-B14F-4D97-AF65-F5344CB8AC3E}">
        <p14:creationId xmlns:p14="http://schemas.microsoft.com/office/powerpoint/2010/main" val="623122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10;&#10;Description automatically generated">
            <a:extLst>
              <a:ext uri="{FF2B5EF4-FFF2-40B4-BE49-F238E27FC236}">
                <a16:creationId xmlns:a16="http://schemas.microsoft.com/office/drawing/2014/main" id="{D03DD76A-DA06-32FB-0C70-A0AE8AB8AFBE}"/>
              </a:ext>
            </a:extLst>
          </p:cNvPr>
          <p:cNvPicPr>
            <a:picLocks noChangeAspect="1"/>
          </p:cNvPicPr>
          <p:nvPr/>
        </p:nvPicPr>
        <p:blipFill rotWithShape="1">
          <a:blip r:embed="rId2">
            <a:extLst>
              <a:ext uri="{28A0092B-C50C-407E-A947-70E740481C1C}">
                <a14:useLocalDpi xmlns:a14="http://schemas.microsoft.com/office/drawing/2010/main" val="0"/>
              </a:ext>
            </a:extLst>
          </a:blip>
          <a:srcRect t="2659" r="-2"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BCB6C9C0-65A4-4505-18C5-063F2E140157}"/>
              </a:ext>
            </a:extLst>
          </p:cNvPr>
          <p:cNvSpPr txBox="1"/>
          <p:nvPr/>
        </p:nvSpPr>
        <p:spPr>
          <a:xfrm>
            <a:off x="-3049" y="0"/>
            <a:ext cx="6565213" cy="4708981"/>
          </a:xfrm>
          <a:prstGeom prst="rect">
            <a:avLst/>
          </a:prstGeom>
          <a:noFill/>
        </p:spPr>
        <p:txBody>
          <a:bodyPr wrap="square">
            <a:spAutoFit/>
          </a:bodyPr>
          <a:lstStyle/>
          <a:p>
            <a:pPr marL="914400" indent="-914400">
              <a:buFont typeface="+mj-lt"/>
              <a:buAutoNum type="romanUcPeriod" startAt="7"/>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 </a:t>
            </a:r>
            <a:r>
              <a:rPr lang="en-US" sz="6000" strike="sngStrike"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Share Your Feelings Openly</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Proverbs 29:11; 14:33</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Judges 16:17</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Luke 2:19, 51</a:t>
            </a:r>
          </a:p>
        </p:txBody>
      </p:sp>
    </p:spTree>
    <p:extLst>
      <p:ext uri="{BB962C8B-B14F-4D97-AF65-F5344CB8AC3E}">
        <p14:creationId xmlns:p14="http://schemas.microsoft.com/office/powerpoint/2010/main" val="187906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con&#10;&#10;Description automatically generated">
            <a:extLst>
              <a:ext uri="{FF2B5EF4-FFF2-40B4-BE49-F238E27FC236}">
                <a16:creationId xmlns:a16="http://schemas.microsoft.com/office/drawing/2014/main" id="{D291ED32-8B1D-7F4F-2391-9B0509CBFB84}"/>
              </a:ext>
            </a:extLst>
          </p:cNvPr>
          <p:cNvPicPr>
            <a:picLocks noChangeAspect="1"/>
          </p:cNvPicPr>
          <p:nvPr/>
        </p:nvPicPr>
        <p:blipFill rotWithShape="1">
          <a:blip r:embed="rId2">
            <a:extLst>
              <a:ext uri="{28A0092B-C50C-407E-A947-70E740481C1C}">
                <a14:useLocalDpi xmlns:a14="http://schemas.microsoft.com/office/drawing/2010/main" val="0"/>
              </a:ext>
            </a:extLst>
          </a:blip>
          <a:srcRect t="2123" r="2"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6" name="TextBox 5">
            <a:extLst>
              <a:ext uri="{FF2B5EF4-FFF2-40B4-BE49-F238E27FC236}">
                <a16:creationId xmlns:a16="http://schemas.microsoft.com/office/drawing/2014/main" id="{49015898-EC81-9458-9C10-317772CACA60}"/>
              </a:ext>
            </a:extLst>
          </p:cNvPr>
          <p:cNvSpPr txBox="1"/>
          <p:nvPr/>
        </p:nvSpPr>
        <p:spPr>
          <a:xfrm>
            <a:off x="-3049" y="0"/>
            <a:ext cx="6565213" cy="2400657"/>
          </a:xfrm>
          <a:prstGeom prst="rect">
            <a:avLst/>
          </a:prstGeom>
          <a:noFill/>
        </p:spPr>
        <p:txBody>
          <a:bodyPr wrap="square">
            <a:spAutoFit/>
          </a:bodyPr>
          <a:lstStyle/>
          <a:p>
            <a:pPr marL="914400" indent="-914400">
              <a:buFont typeface="+mj-lt"/>
              <a:buAutoNum type="romanUcPeriod" startAt="8"/>
            </a:pPr>
            <a:r>
              <a:rPr lang="en-US" sz="6000" cap="small" dirty="0">
                <a:solidFill>
                  <a:schemeClr val="accent4">
                    <a:lumMod val="20000"/>
                    <a:lumOff val="80000"/>
                  </a:schemeClr>
                </a:solidFill>
                <a:effectLst>
                  <a:outerShdw blurRad="38100" dist="38100" dir="2700000" algn="tl">
                    <a:srgbClr val="000000">
                      <a:alpha val="43137"/>
                    </a:srgbClr>
                  </a:outerShdw>
                </a:effectLst>
                <a:latin typeface="Bahnschrift SemiBold" panose="020B0502040204020203" pitchFamily="34" charset="0"/>
              </a:rPr>
              <a:t>Admit Mistakes</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James 5:16</a:t>
            </a:r>
          </a:p>
          <a:p>
            <a:pPr marL="1828800" indent="-914400">
              <a:buFont typeface="+mj-lt"/>
              <a:buAutoNum type="alphaUcPeriod"/>
            </a:pPr>
            <a:r>
              <a:rPr lang="en-US" sz="4500" dirty="0">
                <a:solidFill>
                  <a:schemeClr val="accent2">
                    <a:lumMod val="60000"/>
                    <a:lumOff val="40000"/>
                  </a:schemeClr>
                </a:solidFill>
                <a:effectLst>
                  <a:outerShdw blurRad="38100" dist="38100" dir="2700000" algn="tl">
                    <a:srgbClr val="000000">
                      <a:alpha val="43137"/>
                    </a:srgbClr>
                  </a:outerShdw>
                </a:effectLst>
                <a:latin typeface="Bahnschrift SemiBold" panose="020B0502040204020203" pitchFamily="34" charset="0"/>
              </a:rPr>
              <a:t>Psalm 147:6</a:t>
            </a:r>
          </a:p>
        </p:txBody>
      </p:sp>
    </p:spTree>
    <p:extLst>
      <p:ext uri="{BB962C8B-B14F-4D97-AF65-F5344CB8AC3E}">
        <p14:creationId xmlns:p14="http://schemas.microsoft.com/office/powerpoint/2010/main" val="3516334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Words>
  <Application>Microsoft Office PowerPoint</Application>
  <PresentationFormat>Widescreen</PresentationFormat>
  <Paragraphs>43</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Bahnschrift SemiBold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Rachel Dockens</cp:lastModifiedBy>
  <cp:revision>30</cp:revision>
  <dcterms:created xsi:type="dcterms:W3CDTF">2023-03-29T17:34:18Z</dcterms:created>
  <dcterms:modified xsi:type="dcterms:W3CDTF">2023-04-02T05:08:11Z</dcterms:modified>
</cp:coreProperties>
</file>