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9366" r:id="rId2"/>
    <p:sldId id="9367" r:id="rId3"/>
    <p:sldId id="9368" r:id="rId4"/>
    <p:sldId id="9369" r:id="rId5"/>
    <p:sldId id="9370" r:id="rId6"/>
    <p:sldId id="9371" r:id="rId7"/>
    <p:sldId id="9372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F6600"/>
    <a:srgbClr val="FF9933"/>
    <a:srgbClr val="996600"/>
    <a:srgbClr val="9933FF"/>
    <a:srgbClr val="6600FF"/>
    <a:srgbClr val="CC66FF"/>
    <a:srgbClr val="3333FF"/>
    <a:srgbClr val="0033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4" autoAdjust="0"/>
    <p:restoredTop sz="94485" autoAdjust="0"/>
  </p:normalViewPr>
  <p:slideViewPr>
    <p:cSldViewPr>
      <p:cViewPr varScale="1">
        <p:scale>
          <a:sx n="101" d="100"/>
          <a:sy n="101" d="100"/>
        </p:scale>
        <p:origin x="15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E430455-B73F-4B75-BC30-8A85F2A4C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C712E3-7D84-4967-B129-C996109FEFC4}"/>
              </a:ext>
            </a:extLst>
          </p:cNvPr>
          <p:cNvSpPr txBox="1"/>
          <p:nvPr/>
        </p:nvSpPr>
        <p:spPr>
          <a:xfrm>
            <a:off x="-9525" y="2613392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SIX FACES ALONG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THE JERICHO ROAD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7E5AC4-8F0A-422C-AF6E-D4C080DD9396}"/>
              </a:ext>
            </a:extLst>
          </p:cNvPr>
          <p:cNvSpPr txBox="1"/>
          <p:nvPr/>
        </p:nvSpPr>
        <p:spPr>
          <a:xfrm>
            <a:off x="9525" y="424460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High Tower Text" panose="02040502050506030303" pitchFamily="18" charset="0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Luke 10:25-37</a:t>
            </a:r>
          </a:p>
        </p:txBody>
      </p:sp>
    </p:spTree>
    <p:extLst>
      <p:ext uri="{BB962C8B-B14F-4D97-AF65-F5344CB8AC3E}">
        <p14:creationId xmlns:p14="http://schemas.microsoft.com/office/powerpoint/2010/main" val="216376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E430455-B73F-4B75-BC30-8A85F2A4C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C712E3-7D84-4967-B129-C996109FEFC4}"/>
              </a:ext>
            </a:extLst>
          </p:cNvPr>
          <p:cNvSpPr txBox="1"/>
          <p:nvPr/>
        </p:nvSpPr>
        <p:spPr>
          <a:xfrm>
            <a:off x="0" y="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SIX FACES ALONG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THE JERICHO ROAD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7E5AC4-8F0A-422C-AF6E-D4C080DD9396}"/>
              </a:ext>
            </a:extLst>
          </p:cNvPr>
          <p:cNvSpPr txBox="1"/>
          <p:nvPr/>
        </p:nvSpPr>
        <p:spPr>
          <a:xfrm>
            <a:off x="0" y="1600200"/>
            <a:ext cx="91440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5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High Tower Text" panose="02040502050506030303" pitchFamily="18" charset="0"/>
              <a:ea typeface="+mn-ea"/>
              <a:cs typeface="Arial" charset="0"/>
            </a:endParaRPr>
          </a:p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The Helpless Man: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	The “Half-Dead” Victim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Luke 10:30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John 9:1-3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2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nd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 Corinthians 12:7-10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James 5:14</a:t>
            </a:r>
          </a:p>
        </p:txBody>
      </p:sp>
    </p:spTree>
    <p:extLst>
      <p:ext uri="{BB962C8B-B14F-4D97-AF65-F5344CB8AC3E}">
        <p14:creationId xmlns:p14="http://schemas.microsoft.com/office/powerpoint/2010/main" val="159566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E430455-B73F-4B75-BC30-8A85F2A4C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C712E3-7D84-4967-B129-C996109FEFC4}"/>
              </a:ext>
            </a:extLst>
          </p:cNvPr>
          <p:cNvSpPr txBox="1"/>
          <p:nvPr/>
        </p:nvSpPr>
        <p:spPr>
          <a:xfrm>
            <a:off x="0" y="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SIX FACES ALONG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THE JERICHO ROAD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7E5AC4-8F0A-422C-AF6E-D4C080DD9396}"/>
              </a:ext>
            </a:extLst>
          </p:cNvPr>
          <p:cNvSpPr txBox="1"/>
          <p:nvPr/>
        </p:nvSpPr>
        <p:spPr>
          <a:xfrm>
            <a:off x="0" y="1600200"/>
            <a:ext cx="91440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5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High Tower Text" panose="02040502050506030303" pitchFamily="18" charset="0"/>
              <a:ea typeface="+mn-ea"/>
              <a:cs typeface="Arial" charset="0"/>
            </a:endParaRPr>
          </a:p>
          <a:p>
            <a:pPr marL="1028700" marR="0" lvl="0" indent="-1028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The Harmful Men: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	The Thieves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Luke 10:30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Romans 1:28-32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 Corinthians 6:9-11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Ephesians 4:28</a:t>
            </a:r>
          </a:p>
        </p:txBody>
      </p:sp>
    </p:spTree>
    <p:extLst>
      <p:ext uri="{BB962C8B-B14F-4D97-AF65-F5344CB8AC3E}">
        <p14:creationId xmlns:p14="http://schemas.microsoft.com/office/powerpoint/2010/main" val="94753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E430455-B73F-4B75-BC30-8A85F2A4C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C712E3-7D84-4967-B129-C996109FEFC4}"/>
              </a:ext>
            </a:extLst>
          </p:cNvPr>
          <p:cNvSpPr txBox="1"/>
          <p:nvPr/>
        </p:nvSpPr>
        <p:spPr>
          <a:xfrm>
            <a:off x="0" y="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SIX FACES ALONG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THE JERICHO ROAD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7E5AC4-8F0A-422C-AF6E-D4C080DD9396}"/>
              </a:ext>
            </a:extLst>
          </p:cNvPr>
          <p:cNvSpPr txBox="1"/>
          <p:nvPr/>
        </p:nvSpPr>
        <p:spPr>
          <a:xfrm>
            <a:off x="0" y="1600200"/>
            <a:ext cx="91440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5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High Tower Text" panose="02040502050506030303" pitchFamily="18" charset="0"/>
              <a:ea typeface="+mn-ea"/>
              <a:cs typeface="Arial" charset="0"/>
            </a:endParaRPr>
          </a:p>
          <a:p>
            <a:pPr marL="1028700" marR="0" lvl="0" indent="-1028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The Heedless Man: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	The Priest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Luke 10:31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Proverbs 28:27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Hebrews 13:16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James 4:17</a:t>
            </a:r>
          </a:p>
        </p:txBody>
      </p:sp>
    </p:spTree>
    <p:extLst>
      <p:ext uri="{BB962C8B-B14F-4D97-AF65-F5344CB8AC3E}">
        <p14:creationId xmlns:p14="http://schemas.microsoft.com/office/powerpoint/2010/main" val="259162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E430455-B73F-4B75-BC30-8A85F2A4C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C712E3-7D84-4967-B129-C996109FEFC4}"/>
              </a:ext>
            </a:extLst>
          </p:cNvPr>
          <p:cNvSpPr txBox="1"/>
          <p:nvPr/>
        </p:nvSpPr>
        <p:spPr>
          <a:xfrm>
            <a:off x="0" y="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SIX FACES ALONG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THE JERICHO ROAD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7E5AC4-8F0A-422C-AF6E-D4C080DD9396}"/>
              </a:ext>
            </a:extLst>
          </p:cNvPr>
          <p:cNvSpPr txBox="1"/>
          <p:nvPr/>
        </p:nvSpPr>
        <p:spPr>
          <a:xfrm>
            <a:off x="0" y="1600200"/>
            <a:ext cx="91440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5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High Tower Text" panose="02040502050506030303" pitchFamily="18" charset="0"/>
              <a:ea typeface="+mn-ea"/>
              <a:cs typeface="Arial" charset="0"/>
            </a:endParaRPr>
          </a:p>
          <a:p>
            <a:pPr marL="1028700" marR="0" lvl="0" indent="-1028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The Heartless Man: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	The Levite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Luke 10:32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 John 4:17-18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Proverbs 21:13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Matthew 25:40-46</a:t>
            </a:r>
          </a:p>
        </p:txBody>
      </p:sp>
    </p:spTree>
    <p:extLst>
      <p:ext uri="{BB962C8B-B14F-4D97-AF65-F5344CB8AC3E}">
        <p14:creationId xmlns:p14="http://schemas.microsoft.com/office/powerpoint/2010/main" val="260596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E430455-B73F-4B75-BC30-8A85F2A4C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C712E3-7D84-4967-B129-C996109FEFC4}"/>
              </a:ext>
            </a:extLst>
          </p:cNvPr>
          <p:cNvSpPr txBox="1"/>
          <p:nvPr/>
        </p:nvSpPr>
        <p:spPr>
          <a:xfrm>
            <a:off x="0" y="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SIX FACES ALONG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THE JERICHO ROAD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7E5AC4-8F0A-422C-AF6E-D4C080DD9396}"/>
              </a:ext>
            </a:extLst>
          </p:cNvPr>
          <p:cNvSpPr txBox="1"/>
          <p:nvPr/>
        </p:nvSpPr>
        <p:spPr>
          <a:xfrm>
            <a:off x="0" y="1600200"/>
            <a:ext cx="91440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5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High Tower Text" panose="02040502050506030303" pitchFamily="18" charset="0"/>
              <a:ea typeface="+mn-ea"/>
              <a:cs typeface="Arial" charset="0"/>
            </a:endParaRPr>
          </a:p>
          <a:p>
            <a:pPr marL="1028700" marR="0" lvl="0" indent="-1028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The Helpful Man: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	The Samaritan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Luke 10:33-34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John 4:9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Matthew 5:43-48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Philippians 2:4</a:t>
            </a:r>
          </a:p>
        </p:txBody>
      </p:sp>
    </p:spTree>
    <p:extLst>
      <p:ext uri="{BB962C8B-B14F-4D97-AF65-F5344CB8AC3E}">
        <p14:creationId xmlns:p14="http://schemas.microsoft.com/office/powerpoint/2010/main" val="172610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E430455-B73F-4B75-BC30-8A85F2A4C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C712E3-7D84-4967-B129-C996109FEFC4}"/>
              </a:ext>
            </a:extLst>
          </p:cNvPr>
          <p:cNvSpPr txBox="1"/>
          <p:nvPr/>
        </p:nvSpPr>
        <p:spPr>
          <a:xfrm>
            <a:off x="0" y="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SIX FACES ALONG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THE JERICHO ROAD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7E5AC4-8F0A-422C-AF6E-D4C080DD9396}"/>
              </a:ext>
            </a:extLst>
          </p:cNvPr>
          <p:cNvSpPr txBox="1"/>
          <p:nvPr/>
        </p:nvSpPr>
        <p:spPr>
          <a:xfrm>
            <a:off x="0" y="1600200"/>
            <a:ext cx="91440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5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High Tower Text" panose="02040502050506030303" pitchFamily="18" charset="0"/>
              <a:ea typeface="+mn-ea"/>
              <a:cs typeface="Arial" charset="0"/>
            </a:endParaRPr>
          </a:p>
          <a:p>
            <a:pPr marL="1028700" marR="0" lvl="0" indent="-1028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The Hidden Man: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	The Innkeeper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Luke 10:35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Matthew 6:1-4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Ephesians 4:16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igh Tower Text" panose="02040502050506030303" pitchFamily="18" charset="0"/>
                <a:ea typeface="+mn-ea"/>
                <a:cs typeface="Arial" charset="0"/>
              </a:rPr>
              <a:t>Proverbs 19:17</a:t>
            </a:r>
          </a:p>
        </p:txBody>
      </p:sp>
    </p:spTree>
    <p:extLst>
      <p:ext uri="{BB962C8B-B14F-4D97-AF65-F5344CB8AC3E}">
        <p14:creationId xmlns:p14="http://schemas.microsoft.com/office/powerpoint/2010/main" val="341061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0</TotalTime>
  <Words>140</Words>
  <Application>Microsoft Office PowerPoint</Application>
  <PresentationFormat>On-screen Show (4:3)</PresentationFormat>
  <Paragraphs>58</Paragraphs>
  <Slides>7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High Tower Text</vt:lpstr>
      <vt:lpstr>Riesling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“Woman Of Samaria”</dc:title>
  <dc:creator>Bryan Dockens</dc:creator>
  <cp:lastModifiedBy>Rachel Dockens</cp:lastModifiedBy>
  <cp:revision>6789</cp:revision>
  <cp:lastPrinted>2015-06-23T03:07:58Z</cp:lastPrinted>
  <dcterms:created xsi:type="dcterms:W3CDTF">2012-04-22T00:49:23Z</dcterms:created>
  <dcterms:modified xsi:type="dcterms:W3CDTF">2023-03-26T02:39:30Z</dcterms:modified>
</cp:coreProperties>
</file>