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9"/>
  </p:notesMasterIdLst>
  <p:sldIdLst>
    <p:sldId id="306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91" d="100"/>
          <a:sy n="91" d="100"/>
        </p:scale>
        <p:origin x="796" y="60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931856-8FDA-17B2-F0EE-684CAD721C96}"/>
              </a:ext>
            </a:extLst>
          </p:cNvPr>
          <p:cNvSpPr txBox="1"/>
          <p:nvPr/>
        </p:nvSpPr>
        <p:spPr>
          <a:xfrm>
            <a:off x="1317811" y="0"/>
            <a:ext cx="9359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BORN ONCE, DIE TWICE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sz="6000" dirty="0">
                <a:effectLst>
                  <a:glow rad="127000">
                    <a:schemeClr val="bg1"/>
                  </a:glow>
                </a:effectLst>
              </a:rPr>
              <a:t>BORN TWICE, DIE ONCE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931856-8FDA-17B2-F0EE-684CAD721C96}"/>
              </a:ext>
            </a:extLst>
          </p:cNvPr>
          <p:cNvSpPr txBox="1"/>
          <p:nvPr/>
        </p:nvSpPr>
        <p:spPr>
          <a:xfrm>
            <a:off x="1317811" y="0"/>
            <a:ext cx="9359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BORN ONCE, DIE TWICE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sz="6000" dirty="0">
                <a:effectLst>
                  <a:glow rad="127000">
                    <a:schemeClr val="bg1"/>
                  </a:glow>
                </a:effectLst>
              </a:rPr>
              <a:t>BORN TWICE, DIE ONCE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2F468-9882-DF41-C323-33F924351E01}"/>
              </a:ext>
            </a:extLst>
          </p:cNvPr>
          <p:cNvSpPr txBox="1"/>
          <p:nvPr/>
        </p:nvSpPr>
        <p:spPr>
          <a:xfrm>
            <a:off x="1308847" y="3429000"/>
            <a:ext cx="9377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en-US" sz="4000" dirty="0"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+mj-lt"/>
              </a:rPr>
              <a:t>Ecclesiastes 3:1-2</a:t>
            </a:r>
          </a:p>
        </p:txBody>
      </p:sp>
    </p:spTree>
    <p:extLst>
      <p:ext uri="{BB962C8B-B14F-4D97-AF65-F5344CB8AC3E}">
        <p14:creationId xmlns:p14="http://schemas.microsoft.com/office/powerpoint/2010/main" val="42070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931856-8FDA-17B2-F0EE-684CAD721C96}"/>
              </a:ext>
            </a:extLst>
          </p:cNvPr>
          <p:cNvSpPr txBox="1"/>
          <p:nvPr/>
        </p:nvSpPr>
        <p:spPr>
          <a:xfrm>
            <a:off x="1317811" y="0"/>
            <a:ext cx="9359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BORN ONCE, DIE TWICE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sz="6000" dirty="0">
                <a:effectLst>
                  <a:glow rad="127000">
                    <a:schemeClr val="bg1"/>
                  </a:glow>
                </a:effectLst>
              </a:rPr>
              <a:t>BORN TWICE, DIE ONCE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2F468-9882-DF41-C323-33F924351E01}"/>
              </a:ext>
            </a:extLst>
          </p:cNvPr>
          <p:cNvSpPr txBox="1"/>
          <p:nvPr/>
        </p:nvSpPr>
        <p:spPr>
          <a:xfrm>
            <a:off x="1308847" y="3429000"/>
            <a:ext cx="93770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000" b="0" i="0" u="none" strike="noStrike" kern="1200" cap="small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The Second Death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James 1:15; Romans 6:23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Univers"/>
              </a:rPr>
              <a:t>Revelation 20:14; 21:8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37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931856-8FDA-17B2-F0EE-684CAD721C96}"/>
              </a:ext>
            </a:extLst>
          </p:cNvPr>
          <p:cNvSpPr txBox="1"/>
          <p:nvPr/>
        </p:nvSpPr>
        <p:spPr>
          <a:xfrm>
            <a:off x="1317811" y="0"/>
            <a:ext cx="93591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BORN ONCE, DIE TWICE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sz="6000" dirty="0">
                <a:effectLst>
                  <a:glow rad="127000">
                    <a:schemeClr val="bg1"/>
                  </a:glow>
                </a:effectLst>
              </a:rPr>
              <a:t>BORN TWICE, DIE ONCE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2F468-9882-DF41-C323-33F924351E01}"/>
              </a:ext>
            </a:extLst>
          </p:cNvPr>
          <p:cNvSpPr txBox="1"/>
          <p:nvPr/>
        </p:nvSpPr>
        <p:spPr>
          <a:xfrm>
            <a:off x="1308847" y="3429000"/>
            <a:ext cx="937708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000" b="0" i="0" u="none" strike="noStrike" kern="1200" cap="small" spc="0" normalizeH="0" baseline="0" noProof="0" dirty="0">
                <a:ln>
                  <a:noFill/>
                </a:ln>
                <a:effectLst>
                  <a:glow rad="127000">
                    <a:schemeClr val="bg1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The Second Birth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John 1:12-13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Univers"/>
              </a:rPr>
              <a:t>John 3:3-6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James 1:18; 1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Univers"/>
                <a:ea typeface="+mn-ea"/>
                <a:cs typeface="+mn-cs"/>
              </a:rPr>
              <a:t> </a:t>
            </a:r>
            <a:r>
              <a:rPr lang="en-US" sz="4000" dirty="0">
                <a:solidFill>
                  <a:srgbClr val="7030A0"/>
                </a:solidFill>
                <a:effectLst>
                  <a:glow rad="127000">
                    <a:prstClr val="white"/>
                  </a:glow>
                </a:effectLst>
                <a:latin typeface="Univers"/>
              </a:rPr>
              <a:t>Peter 1:23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95705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{0917C656-D0F3-4C12-B377-9252F961CBD1}tf89338750_win32</Template>
  <TotalTime>0</TotalTime>
  <Words>71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Univers</vt:lpstr>
      <vt:lpstr>GradientUnivers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Richard Thetford</cp:lastModifiedBy>
  <cp:revision>1</cp:revision>
  <dcterms:created xsi:type="dcterms:W3CDTF">2023-02-02T01:25:23Z</dcterms:created>
  <dcterms:modified xsi:type="dcterms:W3CDTF">2023-02-14T22:51:23Z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