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12424" r:id="rId4"/>
    <p:sldId id="12425" r:id="rId5"/>
    <p:sldId id="124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ttle cap with red lines&#10;&#10;Description automatically generated with low confidence">
            <a:extLst>
              <a:ext uri="{FF2B5EF4-FFF2-40B4-BE49-F238E27FC236}">
                <a16:creationId xmlns:a16="http://schemas.microsoft.com/office/drawing/2014/main" id="{F728E222-77E5-C62B-F1D9-6C7DDE0BE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0"/>
            <a:ext cx="6305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61C58F-92F7-8F4A-9097-FB809B15FE19}"/>
              </a:ext>
            </a:extLst>
          </p:cNvPr>
          <p:cNvSpPr txBox="1"/>
          <p:nvPr/>
        </p:nvSpPr>
        <p:spPr>
          <a:xfrm>
            <a:off x="0" y="0"/>
            <a:ext cx="121920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BUD LIGHT AIN’T RIGHT</a:t>
            </a:r>
          </a:p>
        </p:txBody>
      </p:sp>
      <p:pic>
        <p:nvPicPr>
          <p:cNvPr id="8" name="Picture 7" descr="A bottle cap with red lines&#10;&#10;Description automatically generated with low confidence">
            <a:extLst>
              <a:ext uri="{FF2B5EF4-FFF2-40B4-BE49-F238E27FC236}">
                <a16:creationId xmlns:a16="http://schemas.microsoft.com/office/drawing/2014/main" id="{C5BD632D-1A32-8689-6E6D-EF1BF7690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3593752" cy="39086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E0393F-91CC-4CB8-821F-5215E9EDEBB4}"/>
              </a:ext>
            </a:extLst>
          </p:cNvPr>
          <p:cNvSpPr txBox="1"/>
          <p:nvPr/>
        </p:nvSpPr>
        <p:spPr>
          <a:xfrm>
            <a:off x="3460376" y="1246495"/>
            <a:ext cx="87316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r>
              <a:rPr lang="en-US" sz="6500" b="1" cap="small" dirty="0">
                <a:solidFill>
                  <a:schemeClr val="bg1"/>
                </a:solidFill>
                <a:effectLst>
                  <a:glow rad="127000"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Queen of Beers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500" b="1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Mark 10:6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500" b="1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Deuteronomy 22:5;</a:t>
            </a:r>
            <a:br>
              <a:rPr lang="en-US" sz="5500" b="1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5500" b="1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n-US" sz="5500" b="1" baseline="30000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sz="5500" b="1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Corinthians 11:3-16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500" b="1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n-US" sz="5500" b="1" baseline="30000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sz="5500" b="1" dirty="0">
                <a:solidFill>
                  <a:schemeClr val="bg1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Corinthians 6:9-11</a:t>
            </a:r>
          </a:p>
        </p:txBody>
      </p:sp>
    </p:spTree>
    <p:extLst>
      <p:ext uri="{BB962C8B-B14F-4D97-AF65-F5344CB8AC3E}">
        <p14:creationId xmlns:p14="http://schemas.microsoft.com/office/powerpoint/2010/main" val="41381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61C58F-92F7-8F4A-9097-FB809B15FE19}"/>
              </a:ext>
            </a:extLst>
          </p:cNvPr>
          <p:cNvSpPr txBox="1"/>
          <p:nvPr/>
        </p:nvSpPr>
        <p:spPr>
          <a:xfrm>
            <a:off x="0" y="0"/>
            <a:ext cx="121920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BUD LIGHT AIN’T RIGHT</a:t>
            </a:r>
          </a:p>
        </p:txBody>
      </p:sp>
      <p:pic>
        <p:nvPicPr>
          <p:cNvPr id="8" name="Picture 7" descr="A bottle cap with red lines&#10;&#10;Description automatically generated with low confidence">
            <a:extLst>
              <a:ext uri="{FF2B5EF4-FFF2-40B4-BE49-F238E27FC236}">
                <a16:creationId xmlns:a16="http://schemas.microsoft.com/office/drawing/2014/main" id="{C5BD632D-1A32-8689-6E6D-EF1BF7690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3593752" cy="39086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E0393F-91CC-4CB8-821F-5215E9EDEBB4}"/>
              </a:ext>
            </a:extLst>
          </p:cNvPr>
          <p:cNvSpPr txBox="1"/>
          <p:nvPr/>
        </p:nvSpPr>
        <p:spPr>
          <a:xfrm>
            <a:off x="3460376" y="1246495"/>
            <a:ext cx="873162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The Queen of Beers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lang="en-US" sz="6000" b="1" dirty="0"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Psalm 1:1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lang="en-US" sz="6000" b="1" dirty="0"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Acts 19:23-27</a:t>
            </a:r>
          </a:p>
        </p:txBody>
      </p:sp>
    </p:spTree>
    <p:extLst>
      <p:ext uri="{BB962C8B-B14F-4D97-AF65-F5344CB8AC3E}">
        <p14:creationId xmlns:p14="http://schemas.microsoft.com/office/powerpoint/2010/main" val="33667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61C58F-92F7-8F4A-9097-FB809B15FE19}"/>
              </a:ext>
            </a:extLst>
          </p:cNvPr>
          <p:cNvSpPr txBox="1"/>
          <p:nvPr/>
        </p:nvSpPr>
        <p:spPr>
          <a:xfrm>
            <a:off x="0" y="0"/>
            <a:ext cx="121920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BUD LIGHT AIN’T RIGHT</a:t>
            </a:r>
          </a:p>
        </p:txBody>
      </p:sp>
      <p:pic>
        <p:nvPicPr>
          <p:cNvPr id="8" name="Picture 7" descr="A bottle cap with red lines&#10;&#10;Description automatically generated with low confidence">
            <a:extLst>
              <a:ext uri="{FF2B5EF4-FFF2-40B4-BE49-F238E27FC236}">
                <a16:creationId xmlns:a16="http://schemas.microsoft.com/office/drawing/2014/main" id="{C5BD632D-1A32-8689-6E6D-EF1BF7690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3593752" cy="39086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E0393F-91CC-4CB8-821F-5215E9EDEBB4}"/>
              </a:ext>
            </a:extLst>
          </p:cNvPr>
          <p:cNvSpPr txBox="1"/>
          <p:nvPr/>
        </p:nvSpPr>
        <p:spPr>
          <a:xfrm>
            <a:off x="3460376" y="1246495"/>
            <a:ext cx="87316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The King of Beers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Proverbs 20:1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500" b="1" dirty="0"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Proverbs 23:29-35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1</a:t>
            </a:r>
            <a:r>
              <a:rPr kumimoji="0" lang="en-US" sz="5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</a:t>
            </a: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Timothy 5:23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500" b="1" dirty="0"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Isaiah 65:8; 5:11</a:t>
            </a:r>
          </a:p>
        </p:txBody>
      </p:sp>
    </p:spTree>
    <p:extLst>
      <p:ext uri="{BB962C8B-B14F-4D97-AF65-F5344CB8AC3E}">
        <p14:creationId xmlns:p14="http://schemas.microsoft.com/office/powerpoint/2010/main" val="139569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61C58F-92F7-8F4A-9097-FB809B15FE19}"/>
              </a:ext>
            </a:extLst>
          </p:cNvPr>
          <p:cNvSpPr txBox="1"/>
          <p:nvPr/>
        </p:nvSpPr>
        <p:spPr>
          <a:xfrm>
            <a:off x="0" y="0"/>
            <a:ext cx="121920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BUD LIGHT AIN’T RIGHT</a:t>
            </a:r>
          </a:p>
        </p:txBody>
      </p:sp>
      <p:pic>
        <p:nvPicPr>
          <p:cNvPr id="8" name="Picture 7" descr="A bottle cap with red lines&#10;&#10;Description automatically generated with low confidence">
            <a:extLst>
              <a:ext uri="{FF2B5EF4-FFF2-40B4-BE49-F238E27FC236}">
                <a16:creationId xmlns:a16="http://schemas.microsoft.com/office/drawing/2014/main" id="{C5BD632D-1A32-8689-6E6D-EF1BF7690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3593752" cy="39086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E0393F-91CC-4CB8-821F-5215E9EDEBB4}"/>
              </a:ext>
            </a:extLst>
          </p:cNvPr>
          <p:cNvSpPr txBox="1"/>
          <p:nvPr/>
        </p:nvSpPr>
        <p:spPr>
          <a:xfrm>
            <a:off x="3460376" y="1246495"/>
            <a:ext cx="873162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The King of Beers</a:t>
            </a:r>
          </a:p>
          <a:p>
            <a:pPr marL="1828800" indent="-914400">
              <a:buFont typeface="+mj-lt"/>
              <a:buAutoNum type="alphaUcPeriod" startAt="5"/>
            </a:pPr>
            <a:r>
              <a:rPr lang="en-US" sz="5500" b="1" dirty="0"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Ephesians 5:18</a:t>
            </a:r>
          </a:p>
          <a:p>
            <a:pPr marL="1828800" indent="-914400">
              <a:buFont typeface="+mj-lt"/>
              <a:buAutoNum type="alphaUcPeriod" startAt="5"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Titus 2:11-12;</a:t>
            </a:r>
            <a:br>
              <a:rPr lang="en-US" sz="5500" b="1" dirty="0"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1</a:t>
            </a:r>
            <a:r>
              <a:rPr kumimoji="0" lang="en-US" sz="5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</a:t>
            </a: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>
                    <a:srgbClr val="3399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Peter 5:8</a:t>
            </a:r>
          </a:p>
        </p:txBody>
      </p:sp>
    </p:spTree>
    <p:extLst>
      <p:ext uri="{BB962C8B-B14F-4D97-AF65-F5344CB8AC3E}">
        <p14:creationId xmlns:p14="http://schemas.microsoft.com/office/powerpoint/2010/main" val="277830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19</Paragraphs>
  <Slides>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21</cp:revision>
  <dcterms:created xsi:type="dcterms:W3CDTF">2023-05-27T00:35:32Z</dcterms:created>
  <dcterms:modified xsi:type="dcterms:W3CDTF">2023-05-31T15:52:10Z</dcterms:modified>
</cp:coreProperties>
</file>