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94" r:id="rId2"/>
  </p:sldMasterIdLst>
  <p:notesMasterIdLst>
    <p:notesMasterId r:id="rId11"/>
  </p:notesMasterIdLst>
  <p:sldIdLst>
    <p:sldId id="10647" r:id="rId3"/>
    <p:sldId id="10648" r:id="rId4"/>
    <p:sldId id="10649" r:id="rId5"/>
    <p:sldId id="10650" r:id="rId6"/>
    <p:sldId id="10651" r:id="rId7"/>
    <p:sldId id="10652" r:id="rId8"/>
    <p:sldId id="10653" r:id="rId9"/>
    <p:sldId id="1065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660066"/>
    <a:srgbClr val="000000"/>
    <a:srgbClr val="000066"/>
    <a:srgbClr val="800000"/>
    <a:srgbClr val="00CCFF"/>
    <a:srgbClr val="0099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80" autoAdjust="0"/>
    <p:restoredTop sz="86325" autoAdjust="0"/>
  </p:normalViewPr>
  <p:slideViewPr>
    <p:cSldViewPr>
      <p:cViewPr varScale="1">
        <p:scale>
          <a:sx n="121" d="100"/>
          <a:sy n="121" d="100"/>
        </p:scale>
        <p:origin x="1104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4/23/2023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86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33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466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0116" y="976168"/>
            <a:ext cx="5972551" cy="1159928"/>
          </a:xfrm>
        </p:spPr>
        <p:txBody>
          <a:bodyPr anchor="b">
            <a:normAutofit/>
          </a:bodyPr>
          <a:lstStyle>
            <a:lvl1pPr algn="r"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 descr="Decorative">
            <a:extLst>
              <a:ext uri="{FF2B5EF4-FFF2-40B4-BE49-F238E27FC236}">
                <a16:creationId xmlns:a16="http://schemas.microsoft.com/office/drawing/2014/main" id="{6ECB70F6-AF4F-45AF-97D9-7CC1F22C982A}"/>
              </a:ext>
            </a:extLst>
          </p:cNvPr>
          <p:cNvSpPr/>
          <p:nvPr userDrawn="1"/>
        </p:nvSpPr>
        <p:spPr>
          <a:xfrm>
            <a:off x="0" y="2104093"/>
            <a:ext cx="9144000" cy="30394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62143" y="2333262"/>
            <a:ext cx="4590517" cy="1610089"/>
          </a:xfrm>
        </p:spPr>
        <p:txBody>
          <a:bodyPr/>
          <a:lstStyle>
            <a:lvl1pPr marL="0" indent="0" algn="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4/23/2023</a:t>
            </a:fld>
            <a:endParaRPr lang="en-US" dirty="0"/>
          </a:p>
        </p:txBody>
      </p:sp>
      <p:cxnSp>
        <p:nvCxnSpPr>
          <p:cNvPr id="8" name="Straight Connector 7" descr="Decorative">
            <a:extLst>
              <a:ext uri="{FF2B5EF4-FFF2-40B4-BE49-F238E27FC236}">
                <a16:creationId xmlns:a16="http://schemas.microsoft.com/office/drawing/2014/main" id="{353239CF-1A98-42CB-9B0C-D21FF4AAA328}"/>
              </a:ext>
            </a:extLst>
          </p:cNvPr>
          <p:cNvCxnSpPr>
            <a:cxnSpLocks/>
          </p:cNvCxnSpPr>
          <p:nvPr userDrawn="1"/>
        </p:nvCxnSpPr>
        <p:spPr>
          <a:xfrm>
            <a:off x="2159726" y="0"/>
            <a:ext cx="0" cy="5143500"/>
          </a:xfrm>
          <a:prstGeom prst="line">
            <a:avLst/>
          </a:prstGeom>
          <a:ln w="57150">
            <a:solidFill>
              <a:srgbClr val="DE5F00"/>
            </a:solidFill>
          </a:ln>
          <a:effectLst>
            <a:outerShdw blurRad="38100" dist="38100" dir="2700000" algn="tl" rotWithShape="0">
              <a:prstClr val="black">
                <a:alpha val="6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 descr="Decorative">
            <a:extLst>
              <a:ext uri="{FF2B5EF4-FFF2-40B4-BE49-F238E27FC236}">
                <a16:creationId xmlns:a16="http://schemas.microsoft.com/office/drawing/2014/main" id="{91CC0C86-D505-4C06-B9ED-C467EBDFAA5B}"/>
              </a:ext>
            </a:extLst>
          </p:cNvPr>
          <p:cNvSpPr/>
          <p:nvPr userDrawn="1"/>
        </p:nvSpPr>
        <p:spPr>
          <a:xfrm>
            <a:off x="399200" y="394332"/>
            <a:ext cx="2698729" cy="2698729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38100" dist="38100" dir="1200000" algn="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762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708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 descr="Decorative">
            <a:extLst>
              <a:ext uri="{FF2B5EF4-FFF2-40B4-BE49-F238E27FC236}">
                <a16:creationId xmlns:a16="http://schemas.microsoft.com/office/drawing/2014/main" id="{2B461177-3094-4F0D-AF8B-34AA690D5A18}"/>
              </a:ext>
            </a:extLst>
          </p:cNvPr>
          <p:cNvCxnSpPr>
            <a:cxnSpLocks/>
          </p:cNvCxnSpPr>
          <p:nvPr userDrawn="1"/>
        </p:nvCxnSpPr>
        <p:spPr>
          <a:xfrm>
            <a:off x="817871" y="0"/>
            <a:ext cx="0" cy="5143500"/>
          </a:xfrm>
          <a:prstGeom prst="line">
            <a:avLst/>
          </a:prstGeom>
          <a:ln w="381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 descr="Decorative">
            <a:extLst>
              <a:ext uri="{FF2B5EF4-FFF2-40B4-BE49-F238E27FC236}">
                <a16:creationId xmlns:a16="http://schemas.microsoft.com/office/drawing/2014/main" id="{E7F63A94-F44E-49C8-91D3-0F79F90C296E}"/>
              </a:ext>
            </a:extLst>
          </p:cNvPr>
          <p:cNvSpPr/>
          <p:nvPr userDrawn="1"/>
        </p:nvSpPr>
        <p:spPr>
          <a:xfrm>
            <a:off x="119308" y="165162"/>
            <a:ext cx="1022227" cy="1022227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1902" y="226314"/>
            <a:ext cx="7235190" cy="55549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902" y="1110996"/>
            <a:ext cx="7235190" cy="3553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4/23/2023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06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73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024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90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6" indent="0">
              <a:buNone/>
              <a:defRPr sz="2000" b="1"/>
            </a:lvl2pPr>
            <a:lvl3pPr marL="914333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29" indent="0">
              <a:buNone/>
              <a:defRPr sz="1600" b="1"/>
            </a:lvl6pPr>
            <a:lvl7pPr marL="2742995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6" indent="0">
              <a:buNone/>
              <a:defRPr sz="2000" b="1"/>
            </a:lvl2pPr>
            <a:lvl3pPr marL="914333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29" indent="0">
              <a:buNone/>
              <a:defRPr sz="1600" b="1"/>
            </a:lvl6pPr>
            <a:lvl7pPr marL="2742995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09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1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05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66" indent="0">
              <a:buNone/>
              <a:defRPr sz="1200"/>
            </a:lvl2pPr>
            <a:lvl3pPr marL="914333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29" indent="0">
              <a:buNone/>
              <a:defRPr sz="900"/>
            </a:lvl6pPr>
            <a:lvl7pPr marL="2742995" indent="0">
              <a:buNone/>
              <a:defRPr sz="900"/>
            </a:lvl7pPr>
            <a:lvl8pPr marL="3200160" indent="0">
              <a:buNone/>
              <a:defRPr sz="900"/>
            </a:lvl8pPr>
            <a:lvl9pPr marL="365732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58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66" indent="0">
              <a:buNone/>
              <a:defRPr sz="2800"/>
            </a:lvl2pPr>
            <a:lvl3pPr marL="914333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29" indent="0">
              <a:buNone/>
              <a:defRPr sz="2000"/>
            </a:lvl6pPr>
            <a:lvl7pPr marL="2742995" indent="0">
              <a:buNone/>
              <a:defRPr sz="2000"/>
            </a:lvl7pPr>
            <a:lvl8pPr marL="3200160" indent="0">
              <a:buNone/>
              <a:defRPr sz="2000"/>
            </a:lvl8pPr>
            <a:lvl9pPr marL="365732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66" indent="0">
              <a:buNone/>
              <a:defRPr sz="1200"/>
            </a:lvl2pPr>
            <a:lvl3pPr marL="914333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29" indent="0">
              <a:buNone/>
              <a:defRPr sz="900"/>
            </a:lvl6pPr>
            <a:lvl7pPr marL="2742995" indent="0">
              <a:buNone/>
              <a:defRPr sz="900"/>
            </a:lvl7pPr>
            <a:lvl8pPr marL="3200160" indent="0">
              <a:buNone/>
              <a:defRPr sz="900"/>
            </a:lvl8pPr>
            <a:lvl9pPr marL="365732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65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4" tIns="45717" rIns="91434" bIns="45717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4" tIns="45717" rIns="91434" bIns="4571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3"/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914333"/>
              <a:t>4/23/2023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3"/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3"/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914333"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8174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91433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5" indent="-342875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5" indent="-285729" algn="l" defTabSz="91433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5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6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1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09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6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3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29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5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6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641905-CA29-4C6D-A661-B6F8AF84C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3B73C-16A3-42D6-850C-EBF6BD00D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544AF-C497-4399-8ABF-9A01639B50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758CA-A8E6-42F7-B1EF-7CD67C896548}" type="datetimeFigureOut">
              <a:rPr lang="en-US" smtClean="0"/>
              <a:t>4/23/2023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DBA3E-2751-48C4-A352-4E06A06D8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ECC4B-31D9-4D6D-A6F4-4BCF915FA9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61539-9EA3-4D1C-87C6-4924D4680D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6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8" r:id="rId2"/>
    <p:sldLayoutId id="2147483699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074" name="Picture 2" descr="Green Backgrounds For Ppt - Wallpaper Cave">
            <a:extLst>
              <a:ext uri="{FF2B5EF4-FFF2-40B4-BE49-F238E27FC236}">
                <a16:creationId xmlns:a16="http://schemas.microsoft.com/office/drawing/2014/main" id="{C3574E98-03E6-4678-BF87-170D096C07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17"/>
          <a:stretch/>
        </p:blipFill>
        <p:spPr bwMode="auto">
          <a:xfrm>
            <a:off x="20" y="961"/>
            <a:ext cx="9143980" cy="514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4CC5E6-6703-5DAF-11F6-13FD9E402483}"/>
              </a:ext>
            </a:extLst>
          </p:cNvPr>
          <p:cNvSpPr txBox="1"/>
          <p:nvPr/>
        </p:nvSpPr>
        <p:spPr>
          <a:xfrm>
            <a:off x="0" y="2063918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tx2">
                    <a:lumMod val="90000"/>
                  </a:schemeClr>
                </a:solidFill>
                <a:effectLst>
                  <a:glow rad="127000">
                    <a:schemeClr val="accent3">
                      <a:lumMod val="50000"/>
                    </a:schemeClr>
                  </a:glo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EXAMPLES THAT BIND</a:t>
            </a:r>
          </a:p>
        </p:txBody>
      </p:sp>
    </p:spTree>
    <p:extLst>
      <p:ext uri="{BB962C8B-B14F-4D97-AF65-F5344CB8AC3E}">
        <p14:creationId xmlns:p14="http://schemas.microsoft.com/office/powerpoint/2010/main" val="199569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074" name="Picture 2" descr="Green Backgrounds For Ppt - Wallpaper Cave">
            <a:extLst>
              <a:ext uri="{FF2B5EF4-FFF2-40B4-BE49-F238E27FC236}">
                <a16:creationId xmlns:a16="http://schemas.microsoft.com/office/drawing/2014/main" id="{C3574E98-03E6-4678-BF87-170D096C07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17"/>
          <a:stretch/>
        </p:blipFill>
        <p:spPr bwMode="auto">
          <a:xfrm>
            <a:off x="20" y="961"/>
            <a:ext cx="9143980" cy="514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4CC5E6-6703-5DAF-11F6-13FD9E402483}"/>
              </a:ext>
            </a:extLst>
          </p:cNvPr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glow rad="127000">
                    <a:srgbClr val="9BBB59">
                      <a:lumMod val="50000"/>
                    </a:srgbClr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EXAMPLES THAT BIND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7FA505-7C0F-3D11-1DE5-CC2B84A98554}"/>
              </a:ext>
            </a:extLst>
          </p:cNvPr>
          <p:cNvSpPr txBox="1"/>
          <p:nvPr/>
        </p:nvSpPr>
        <p:spPr>
          <a:xfrm>
            <a:off x="0" y="1044238"/>
            <a:ext cx="914171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cap="small" dirty="0">
                <a:solidFill>
                  <a:schemeClr val="accent3">
                    <a:lumMod val="50000"/>
                  </a:schemeClr>
                </a:solidFill>
                <a:effectLst>
                  <a:glow rad="127000">
                    <a:schemeClr val="tx2">
                      <a:lumMod val="90000"/>
                    </a:schemeClr>
                  </a:glo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Introduction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dirty="0">
                <a:solidFill>
                  <a:schemeClr val="tx2">
                    <a:lumMod val="90000"/>
                  </a:schemeClr>
                </a:solidFill>
                <a:effectLst>
                  <a:glow rad="127000">
                    <a:schemeClr val="accent3">
                      <a:lumMod val="50000"/>
                    </a:schemeClr>
                  </a:glo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Philippians 4:9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dirty="0">
                <a:solidFill>
                  <a:schemeClr val="tx2">
                    <a:lumMod val="90000"/>
                  </a:schemeClr>
                </a:solidFill>
                <a:effectLst>
                  <a:glow rad="127000">
                    <a:schemeClr val="accent3">
                      <a:lumMod val="50000"/>
                    </a:schemeClr>
                  </a:glo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  <a:r>
              <a:rPr lang="en-US" sz="4000" baseline="30000" dirty="0">
                <a:solidFill>
                  <a:schemeClr val="tx2">
                    <a:lumMod val="90000"/>
                  </a:schemeClr>
                </a:solidFill>
                <a:effectLst>
                  <a:glow rad="127000">
                    <a:schemeClr val="accent3">
                      <a:lumMod val="50000"/>
                    </a:schemeClr>
                  </a:glo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st</a:t>
            </a:r>
            <a:r>
              <a:rPr lang="en-US" sz="4000" dirty="0">
                <a:solidFill>
                  <a:schemeClr val="tx2">
                    <a:lumMod val="90000"/>
                  </a:schemeClr>
                </a:solidFill>
                <a:effectLst>
                  <a:glow rad="127000">
                    <a:schemeClr val="accent3">
                      <a:lumMod val="50000"/>
                    </a:schemeClr>
                  </a:glo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Corinthians 10:1-13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dirty="0">
                <a:solidFill>
                  <a:schemeClr val="tx2">
                    <a:lumMod val="90000"/>
                  </a:schemeClr>
                </a:solidFill>
                <a:effectLst>
                  <a:glow rad="127000">
                    <a:schemeClr val="accent3">
                      <a:lumMod val="50000"/>
                    </a:schemeClr>
                  </a:glo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r>
              <a:rPr lang="en-US" sz="4000" baseline="30000" dirty="0">
                <a:solidFill>
                  <a:schemeClr val="tx2">
                    <a:lumMod val="90000"/>
                  </a:schemeClr>
                </a:solidFill>
                <a:effectLst>
                  <a:glow rad="127000">
                    <a:schemeClr val="accent3">
                      <a:lumMod val="50000"/>
                    </a:schemeClr>
                  </a:glo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nd</a:t>
            </a:r>
            <a:r>
              <a:rPr lang="en-US" sz="4000" dirty="0">
                <a:solidFill>
                  <a:schemeClr val="tx2">
                    <a:lumMod val="90000"/>
                  </a:schemeClr>
                </a:solidFill>
                <a:effectLst>
                  <a:glow rad="127000">
                    <a:schemeClr val="accent3">
                      <a:lumMod val="50000"/>
                    </a:schemeClr>
                  </a:glo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Thessalonians 3:6-9;</a:t>
            </a:r>
            <a:br>
              <a:rPr lang="en-US" sz="4000" dirty="0">
                <a:solidFill>
                  <a:schemeClr val="tx2">
                    <a:lumMod val="90000"/>
                  </a:schemeClr>
                </a:solidFill>
                <a:effectLst>
                  <a:glow rad="127000">
                    <a:schemeClr val="accent3">
                      <a:lumMod val="50000"/>
                    </a:schemeClr>
                  </a:glo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4000" dirty="0">
                <a:solidFill>
                  <a:schemeClr val="tx2">
                    <a:lumMod val="90000"/>
                  </a:schemeClr>
                </a:solidFill>
                <a:effectLst>
                  <a:glow rad="127000">
                    <a:schemeClr val="accent3">
                      <a:lumMod val="50000"/>
                    </a:schemeClr>
                  </a:glo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  <a:r>
              <a:rPr lang="en-US" sz="4000" baseline="30000" dirty="0">
                <a:solidFill>
                  <a:schemeClr val="tx2">
                    <a:lumMod val="90000"/>
                  </a:schemeClr>
                </a:solidFill>
                <a:effectLst>
                  <a:glow rad="127000">
                    <a:schemeClr val="accent3">
                      <a:lumMod val="50000"/>
                    </a:schemeClr>
                  </a:glo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st</a:t>
            </a:r>
            <a:r>
              <a:rPr lang="en-US" sz="4000" dirty="0">
                <a:solidFill>
                  <a:schemeClr val="tx2">
                    <a:lumMod val="90000"/>
                  </a:schemeClr>
                </a:solidFill>
                <a:effectLst>
                  <a:glow rad="127000">
                    <a:schemeClr val="accent3">
                      <a:lumMod val="50000"/>
                    </a:schemeClr>
                  </a:glo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Corinthians 9:14</a:t>
            </a:r>
          </a:p>
        </p:txBody>
      </p:sp>
    </p:spTree>
    <p:extLst>
      <p:ext uri="{BB962C8B-B14F-4D97-AF65-F5344CB8AC3E}">
        <p14:creationId xmlns:p14="http://schemas.microsoft.com/office/powerpoint/2010/main" val="198710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074" name="Picture 2" descr="Green Backgrounds For Ppt - Wallpaper Cave">
            <a:extLst>
              <a:ext uri="{FF2B5EF4-FFF2-40B4-BE49-F238E27FC236}">
                <a16:creationId xmlns:a16="http://schemas.microsoft.com/office/drawing/2014/main" id="{C3574E98-03E6-4678-BF87-170D096C07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17"/>
          <a:stretch/>
        </p:blipFill>
        <p:spPr bwMode="auto">
          <a:xfrm>
            <a:off x="20" y="961"/>
            <a:ext cx="9143980" cy="514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4CC5E6-6703-5DAF-11F6-13FD9E402483}"/>
              </a:ext>
            </a:extLst>
          </p:cNvPr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glow rad="127000">
                    <a:srgbClr val="9BBB59">
                      <a:lumMod val="50000"/>
                    </a:srgbClr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EXAMPLES THAT BIND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7FA505-7C0F-3D11-1DE5-CC2B84A98554}"/>
              </a:ext>
            </a:extLst>
          </p:cNvPr>
          <p:cNvSpPr txBox="1"/>
          <p:nvPr/>
        </p:nvSpPr>
        <p:spPr>
          <a:xfrm>
            <a:off x="0" y="1044238"/>
            <a:ext cx="914171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5000" b="0" i="0" u="none" strike="noStrike" kern="1200" cap="small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Time of Communion Specified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glow rad="127000">
                    <a:srgbClr val="9BBB59">
                      <a:lumMod val="50000"/>
                    </a:srgbClr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1</a:t>
            </a:r>
            <a:r>
              <a:rPr kumimoji="0" 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glow rad="127000">
                    <a:srgbClr val="9BBB59">
                      <a:lumMod val="50000"/>
                    </a:srgbClr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st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glow rad="127000">
                    <a:srgbClr val="9BBB59">
                      <a:lumMod val="50000"/>
                    </a:srgbClr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 Corinthians 11:23-26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srgbClr val="EEECE1">
                    <a:lumMod val="90000"/>
                  </a:srgbClr>
                </a:solidFill>
                <a:effectLst>
                  <a:glow rad="127000">
                    <a:srgbClr val="9BBB59">
                      <a:lumMod val="50000"/>
                    </a:srgbClr>
                  </a:glo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Acts 20:7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glow rad="127000">
                    <a:srgbClr val="9BBB59">
                      <a:lumMod val="50000"/>
                    </a:srgbClr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Acts 20:16, 6</a:t>
            </a:r>
          </a:p>
        </p:txBody>
      </p:sp>
    </p:spTree>
    <p:extLst>
      <p:ext uri="{BB962C8B-B14F-4D97-AF65-F5344CB8AC3E}">
        <p14:creationId xmlns:p14="http://schemas.microsoft.com/office/powerpoint/2010/main" val="397984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074" name="Picture 2" descr="Green Backgrounds For Ppt - Wallpaper Cave">
            <a:extLst>
              <a:ext uri="{FF2B5EF4-FFF2-40B4-BE49-F238E27FC236}">
                <a16:creationId xmlns:a16="http://schemas.microsoft.com/office/drawing/2014/main" id="{C3574E98-03E6-4678-BF87-170D096C07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17"/>
          <a:stretch/>
        </p:blipFill>
        <p:spPr bwMode="auto">
          <a:xfrm>
            <a:off x="20" y="961"/>
            <a:ext cx="9143980" cy="514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4CC5E6-6703-5DAF-11F6-13FD9E402483}"/>
              </a:ext>
            </a:extLst>
          </p:cNvPr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glow rad="127000">
                    <a:srgbClr val="9BBB59">
                      <a:lumMod val="50000"/>
                    </a:srgbClr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EXAMPLES THAT BIND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7FA505-7C0F-3D11-1DE5-CC2B84A98554}"/>
              </a:ext>
            </a:extLst>
          </p:cNvPr>
          <p:cNvSpPr txBox="1"/>
          <p:nvPr/>
        </p:nvSpPr>
        <p:spPr>
          <a:xfrm>
            <a:off x="0" y="1044238"/>
            <a:ext cx="914171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5000" b="0" i="0" u="none" strike="noStrike" kern="1200" cap="small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Kind of Music Specified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glow rad="127000">
                    <a:srgbClr val="9BBB59">
                      <a:lumMod val="50000"/>
                    </a:srgbClr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Mark 14:26; Acts 16:25; 1</a:t>
            </a:r>
            <a:r>
              <a:rPr kumimoji="0" 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glow rad="127000">
                    <a:srgbClr val="9BBB59">
                      <a:lumMod val="50000"/>
                    </a:srgbClr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st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glow rad="127000">
                    <a:srgbClr val="9BBB59">
                      <a:lumMod val="50000"/>
                    </a:srgbClr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 Corinthians 14:15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srgbClr val="EEECE1">
                    <a:lumMod val="90000"/>
                  </a:srgbClr>
                </a:solidFill>
                <a:effectLst>
                  <a:glow rad="127000">
                    <a:srgbClr val="9BBB59">
                      <a:lumMod val="50000"/>
                    </a:srgbClr>
                  </a:glo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Colossians 3:16; James 5:13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EEECE1">
                  <a:lumMod val="90000"/>
                </a:srgbClr>
              </a:solidFill>
              <a:effectLst>
                <a:glow rad="127000">
                  <a:srgbClr val="9BBB59">
                    <a:lumMod val="50000"/>
                  </a:srgbClr>
                </a:glow>
              </a:effectLst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6334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074" name="Picture 2" descr="Green Backgrounds For Ppt - Wallpaper Cave">
            <a:extLst>
              <a:ext uri="{FF2B5EF4-FFF2-40B4-BE49-F238E27FC236}">
                <a16:creationId xmlns:a16="http://schemas.microsoft.com/office/drawing/2014/main" id="{C3574E98-03E6-4678-BF87-170D096C07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17"/>
          <a:stretch/>
        </p:blipFill>
        <p:spPr bwMode="auto">
          <a:xfrm>
            <a:off x="20" y="961"/>
            <a:ext cx="9143980" cy="514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4CC5E6-6703-5DAF-11F6-13FD9E402483}"/>
              </a:ext>
            </a:extLst>
          </p:cNvPr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glow rad="127000">
                    <a:srgbClr val="9BBB59">
                      <a:lumMod val="50000"/>
                    </a:srgbClr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EXAMPLES THAT BIND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7FA505-7C0F-3D11-1DE5-CC2B84A98554}"/>
              </a:ext>
            </a:extLst>
          </p:cNvPr>
          <p:cNvSpPr txBox="1"/>
          <p:nvPr/>
        </p:nvSpPr>
        <p:spPr>
          <a:xfrm>
            <a:off x="0" y="1044238"/>
            <a:ext cx="914171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5000" b="0" i="0" u="none" strike="noStrike" kern="1200" cap="small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Location of Assembling Incidental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glow rad="127000">
                    <a:srgbClr val="9BBB59">
                      <a:lumMod val="50000"/>
                    </a:srgbClr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Romans 16:5; 1</a:t>
            </a:r>
            <a:r>
              <a:rPr kumimoji="0" 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glow rad="127000">
                    <a:srgbClr val="9BBB59">
                      <a:lumMod val="50000"/>
                    </a:srgbClr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st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glow rad="127000">
                    <a:srgbClr val="9BBB59">
                      <a:lumMod val="50000"/>
                    </a:srgbClr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 Corinthians 16:19; Colossians 4:15; Philemon 2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srgbClr val="EEECE1">
                    <a:lumMod val="90000"/>
                  </a:srgbClr>
                </a:solidFill>
                <a:effectLst>
                  <a:glow rad="127000">
                    <a:srgbClr val="9BBB59">
                      <a:lumMod val="50000"/>
                    </a:srgbClr>
                  </a:glo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Acts 2:46; 19:9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EEECE1">
                  <a:lumMod val="90000"/>
                </a:srgbClr>
              </a:solidFill>
              <a:effectLst>
                <a:glow rad="127000">
                  <a:srgbClr val="9BBB59">
                    <a:lumMod val="50000"/>
                  </a:srgbClr>
                </a:glow>
              </a:effectLst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5993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074" name="Picture 2" descr="Green Backgrounds For Ppt - Wallpaper Cave">
            <a:extLst>
              <a:ext uri="{FF2B5EF4-FFF2-40B4-BE49-F238E27FC236}">
                <a16:creationId xmlns:a16="http://schemas.microsoft.com/office/drawing/2014/main" id="{C3574E98-03E6-4678-BF87-170D096C07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17"/>
          <a:stretch/>
        </p:blipFill>
        <p:spPr bwMode="auto">
          <a:xfrm>
            <a:off x="20" y="961"/>
            <a:ext cx="9143980" cy="514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4CC5E6-6703-5DAF-11F6-13FD9E402483}"/>
              </a:ext>
            </a:extLst>
          </p:cNvPr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glow rad="127000">
                    <a:srgbClr val="9BBB59">
                      <a:lumMod val="50000"/>
                    </a:srgbClr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EXAMPLES THAT BIND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7FA505-7C0F-3D11-1DE5-CC2B84A98554}"/>
              </a:ext>
            </a:extLst>
          </p:cNvPr>
          <p:cNvSpPr txBox="1"/>
          <p:nvPr/>
        </p:nvSpPr>
        <p:spPr>
          <a:xfrm>
            <a:off x="0" y="1044238"/>
            <a:ext cx="914171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5000" b="0" i="0" u="none" strike="noStrike" kern="1200" cap="small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Location of Assembling Incidental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3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glow rad="127000">
                    <a:srgbClr val="9BBB59">
                      <a:lumMod val="50000"/>
                    </a:srgbClr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1</a:t>
            </a:r>
            <a:r>
              <a:rPr kumimoji="0" 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glow rad="127000">
                    <a:srgbClr val="9BBB59">
                      <a:lumMod val="50000"/>
                    </a:srgbClr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st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glow rad="127000">
                    <a:srgbClr val="9BBB59">
                      <a:lumMod val="50000"/>
                    </a:srgbClr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 Corinthians 11:17-20, 33-34; 14:35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3"/>
              <a:tabLst/>
              <a:defRPr/>
            </a:pPr>
            <a:r>
              <a:rPr lang="en-US" sz="4000" dirty="0">
                <a:solidFill>
                  <a:srgbClr val="EEECE1">
                    <a:lumMod val="90000"/>
                  </a:srgbClr>
                </a:solidFill>
                <a:effectLst>
                  <a:glow rad="127000">
                    <a:srgbClr val="9BBB59">
                      <a:lumMod val="50000"/>
                    </a:srgbClr>
                  </a:glo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John 4:20-24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EEECE1">
                  <a:lumMod val="90000"/>
                </a:srgbClr>
              </a:solidFill>
              <a:effectLst>
                <a:glow rad="127000">
                  <a:srgbClr val="9BBB59">
                    <a:lumMod val="50000"/>
                  </a:srgbClr>
                </a:glow>
              </a:effectLst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298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074" name="Picture 2" descr="Green Backgrounds For Ppt - Wallpaper Cave">
            <a:extLst>
              <a:ext uri="{FF2B5EF4-FFF2-40B4-BE49-F238E27FC236}">
                <a16:creationId xmlns:a16="http://schemas.microsoft.com/office/drawing/2014/main" id="{C3574E98-03E6-4678-BF87-170D096C07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17"/>
          <a:stretch/>
        </p:blipFill>
        <p:spPr bwMode="auto">
          <a:xfrm>
            <a:off x="20" y="961"/>
            <a:ext cx="9143980" cy="514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4CC5E6-6703-5DAF-11F6-13FD9E402483}"/>
              </a:ext>
            </a:extLst>
          </p:cNvPr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glow rad="127000">
                    <a:srgbClr val="9BBB59">
                      <a:lumMod val="50000"/>
                    </a:srgbClr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EXAMPLES THAT BIND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7FA505-7C0F-3D11-1DE5-CC2B84A98554}"/>
              </a:ext>
            </a:extLst>
          </p:cNvPr>
          <p:cNvSpPr txBox="1"/>
          <p:nvPr/>
        </p:nvSpPr>
        <p:spPr>
          <a:xfrm>
            <a:off x="0" y="1044238"/>
            <a:ext cx="914171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5000" b="0" i="0" u="none" strike="noStrike" kern="1200" cap="small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Kind of Service Incidental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glow rad="127000">
                    <a:srgbClr val="9BBB59">
                      <a:lumMod val="50000"/>
                    </a:srgbClr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John 13:1-17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srgbClr val="EEECE1">
                    <a:lumMod val="90000"/>
                  </a:srgbClr>
                </a:solidFill>
                <a:effectLst>
                  <a:glow rad="127000">
                    <a:srgbClr val="9BBB59">
                      <a:lumMod val="50000"/>
                    </a:srgbClr>
                  </a:glo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Matthew 25:31-46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glow rad="127000">
                    <a:srgbClr val="9BBB59">
                      <a:lumMod val="50000"/>
                    </a:srgbClr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Philippians 2:3-8</a:t>
            </a:r>
          </a:p>
        </p:txBody>
      </p:sp>
    </p:spTree>
    <p:extLst>
      <p:ext uri="{BB962C8B-B14F-4D97-AF65-F5344CB8AC3E}">
        <p14:creationId xmlns:p14="http://schemas.microsoft.com/office/powerpoint/2010/main" val="48497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074" name="Picture 2" descr="Green Backgrounds For Ppt - Wallpaper Cave">
            <a:extLst>
              <a:ext uri="{FF2B5EF4-FFF2-40B4-BE49-F238E27FC236}">
                <a16:creationId xmlns:a16="http://schemas.microsoft.com/office/drawing/2014/main" id="{C3574E98-03E6-4678-BF87-170D096C07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17"/>
          <a:stretch/>
        </p:blipFill>
        <p:spPr bwMode="auto">
          <a:xfrm>
            <a:off x="20" y="961"/>
            <a:ext cx="9143980" cy="514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4CC5E6-6703-5DAF-11F6-13FD9E402483}"/>
              </a:ext>
            </a:extLst>
          </p:cNvPr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glow rad="127000">
                    <a:srgbClr val="9BBB59">
                      <a:lumMod val="50000"/>
                    </a:srgbClr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EXAMPLES THAT BIND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7FA505-7C0F-3D11-1DE5-CC2B84A98554}"/>
              </a:ext>
            </a:extLst>
          </p:cNvPr>
          <p:cNvSpPr txBox="1"/>
          <p:nvPr/>
        </p:nvSpPr>
        <p:spPr>
          <a:xfrm>
            <a:off x="0" y="1044238"/>
            <a:ext cx="914171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5000" b="0" i="0" u="none" strike="noStrike" kern="1200" cap="small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>
                  <a:glow rad="127000">
                    <a:srgbClr val="EEECE1">
                      <a:lumMod val="90000"/>
                    </a:srgbClr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Place of Baptism Incidental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glow rad="127000">
                    <a:srgbClr val="9BBB59">
                      <a:lumMod val="50000"/>
                    </a:srgbClr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John 3:23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srgbClr val="EEECE1">
                    <a:lumMod val="90000"/>
                  </a:srgbClr>
                </a:solidFill>
                <a:effectLst>
                  <a:glow rad="127000">
                    <a:srgbClr val="9BBB59">
                      <a:lumMod val="50000"/>
                    </a:srgbClr>
                  </a:glo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Acts 8:5, 12; 9:18-19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EEECE1">
                  <a:lumMod val="90000"/>
                </a:srgbClr>
              </a:solidFill>
              <a:effectLst>
                <a:glow rad="127000">
                  <a:srgbClr val="9BBB59">
                    <a:lumMod val="50000"/>
                  </a:srgbClr>
                </a:glow>
              </a:effectLst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6576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5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83E1C8"/>
      </a:accent2>
      <a:accent3>
        <a:srgbClr val="A7EA52"/>
      </a:accent3>
      <a:accent4>
        <a:srgbClr val="5ECCF3"/>
      </a:accent4>
      <a:accent5>
        <a:srgbClr val="FF8021"/>
      </a:accent5>
      <a:accent6>
        <a:srgbClr val="F14124"/>
      </a:accent6>
      <a:hlink>
        <a:srgbClr val="2B816A"/>
      </a:hlink>
      <a:folHlink>
        <a:srgbClr val="59A8D1"/>
      </a:folHlink>
    </a:clrScheme>
    <a:fontScheme name="Custom 5">
      <a:majorFont>
        <a:latin typeface="Daytona Pro Condense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17026_win32_fixed" id="{CCDC63C5-818D-45AA-843F-107F5999B5CF}" vid="{FE66B006-5057-4731-8F4D-20C03A5D241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On-screen Show (16:9)</PresentationFormat>
  <Paragraphs>32</Paragraphs>
  <Slides>8</Slides>
  <Notes>0</Notes>
  <HiddenSlides>8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Aharoni</vt:lpstr>
      <vt:lpstr>Arial</vt:lpstr>
      <vt:lpstr>Avenir Next LT Pro</vt:lpstr>
      <vt:lpstr>Calibri</vt:lpstr>
      <vt:lpstr>Daytona Pro Condensed</vt:lpstr>
      <vt:lpstr>3_Office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cp:lastModifiedBy>Rachel Dockens</cp:lastModifiedBy>
  <cp:revision>232</cp:revision>
  <dcterms:created xsi:type="dcterms:W3CDTF">2008-03-16T18:22:36Z</dcterms:created>
  <dcterms:modified xsi:type="dcterms:W3CDTF">2023-04-23T16:45:18Z</dcterms:modified>
</cp:coreProperties>
</file>