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94" r:id="rId2"/>
  </p:sldMasterIdLst>
  <p:notesMasterIdLst>
    <p:notesMasterId r:id="rId10"/>
  </p:notesMasterIdLst>
  <p:sldIdLst>
    <p:sldId id="12318" r:id="rId3"/>
    <p:sldId id="12319" r:id="rId4"/>
    <p:sldId id="12320" r:id="rId5"/>
    <p:sldId id="12321" r:id="rId6"/>
    <p:sldId id="12322" r:id="rId7"/>
    <p:sldId id="12323" r:id="rId8"/>
    <p:sldId id="1232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000000"/>
    <a:srgbClr val="000066"/>
    <a:srgbClr val="800000"/>
    <a:srgbClr val="00CCFF"/>
    <a:srgbClr val="0099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0" autoAdjust="0"/>
    <p:restoredTop sz="86325" autoAdjust="0"/>
  </p:normalViewPr>
  <p:slideViewPr>
    <p:cSldViewPr>
      <p:cViewPr varScale="1">
        <p:scale>
          <a:sx n="121" d="100"/>
          <a:sy n="121" d="100"/>
        </p:scale>
        <p:origin x="58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33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6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0116" y="976168"/>
            <a:ext cx="5972551" cy="1159928"/>
          </a:xfrm>
        </p:spPr>
        <p:txBody>
          <a:bodyPr anchor="b">
            <a:normAutofit/>
          </a:bodyPr>
          <a:lstStyle>
            <a:lvl1pPr algn="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 descr="Decorative">
            <a:extLst>
              <a:ext uri="{FF2B5EF4-FFF2-40B4-BE49-F238E27FC236}">
                <a16:creationId xmlns:a16="http://schemas.microsoft.com/office/drawing/2014/main" id="{6ECB70F6-AF4F-45AF-97D9-7CC1F22C982A}"/>
              </a:ext>
            </a:extLst>
          </p:cNvPr>
          <p:cNvSpPr/>
          <p:nvPr userDrawn="1"/>
        </p:nvSpPr>
        <p:spPr>
          <a:xfrm>
            <a:off x="0" y="2104093"/>
            <a:ext cx="9144000" cy="30394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2143" y="2333262"/>
            <a:ext cx="4590517" cy="1610089"/>
          </a:xfrm>
        </p:spPr>
        <p:txBody>
          <a:bodyPr/>
          <a:lstStyle>
            <a:lvl1pPr marL="0" indent="0" algn="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353239CF-1A98-42CB-9B0C-D21FF4AAA328}"/>
              </a:ext>
            </a:extLst>
          </p:cNvPr>
          <p:cNvCxnSpPr>
            <a:cxnSpLocks/>
          </p:cNvCxnSpPr>
          <p:nvPr userDrawn="1"/>
        </p:nvCxnSpPr>
        <p:spPr>
          <a:xfrm>
            <a:off x="2159726" y="0"/>
            <a:ext cx="0" cy="5143500"/>
          </a:xfrm>
          <a:prstGeom prst="line">
            <a:avLst/>
          </a:prstGeom>
          <a:ln w="57150">
            <a:solidFill>
              <a:srgbClr val="DE5F00"/>
            </a:solidFill>
          </a:ln>
          <a:effectLst>
            <a:outerShdw blurRad="38100" dist="381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 descr="Decorative">
            <a:extLst>
              <a:ext uri="{FF2B5EF4-FFF2-40B4-BE49-F238E27FC236}">
                <a16:creationId xmlns:a16="http://schemas.microsoft.com/office/drawing/2014/main" id="{91CC0C86-D505-4C06-B9ED-C467EBDFAA5B}"/>
              </a:ext>
            </a:extLst>
          </p:cNvPr>
          <p:cNvSpPr/>
          <p:nvPr userDrawn="1"/>
        </p:nvSpPr>
        <p:spPr>
          <a:xfrm>
            <a:off x="399200" y="394332"/>
            <a:ext cx="2698729" cy="269872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8100" dist="38100" dir="1200000" algn="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62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08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 descr="Decorative">
            <a:extLst>
              <a:ext uri="{FF2B5EF4-FFF2-40B4-BE49-F238E27FC236}">
                <a16:creationId xmlns:a16="http://schemas.microsoft.com/office/drawing/2014/main" id="{2B461177-3094-4F0D-AF8B-34AA690D5A18}"/>
              </a:ext>
            </a:extLst>
          </p:cNvPr>
          <p:cNvCxnSpPr>
            <a:cxnSpLocks/>
          </p:cNvCxnSpPr>
          <p:nvPr userDrawn="1"/>
        </p:nvCxnSpPr>
        <p:spPr>
          <a:xfrm>
            <a:off x="817871" y="0"/>
            <a:ext cx="0" cy="5143500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 descr="Decorative">
            <a:extLst>
              <a:ext uri="{FF2B5EF4-FFF2-40B4-BE49-F238E27FC236}">
                <a16:creationId xmlns:a16="http://schemas.microsoft.com/office/drawing/2014/main" id="{E7F63A94-F44E-49C8-91D3-0F79F90C296E}"/>
              </a:ext>
            </a:extLst>
          </p:cNvPr>
          <p:cNvSpPr/>
          <p:nvPr userDrawn="1"/>
        </p:nvSpPr>
        <p:spPr>
          <a:xfrm>
            <a:off x="119308" y="165162"/>
            <a:ext cx="1022227" cy="102222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902" y="226314"/>
            <a:ext cx="7235190" cy="5554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902" y="1110996"/>
            <a:ext cx="7235190" cy="3553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6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3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2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0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09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5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8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3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5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65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33"/>
              <a:t>5/10/2023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33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17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33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29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5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1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641905-CA29-4C6D-A661-B6F8AF84C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3B73C-16A3-42D6-850C-EBF6BD00D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544AF-C497-4399-8ABF-9A01639B5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58CA-A8E6-42F7-B1EF-7CD67C896548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BA3E-2751-48C4-A352-4E06A06D8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ECC4B-31D9-4D6D-A6F4-4BCF915FA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1539-9EA3-4D1C-87C6-4924D4680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8" r:id="rId2"/>
    <p:sldLayoutId id="214748369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3994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9940" name="Picture 4" descr="What is the Parable of the Sower? Bible Meaning &amp; Commentary">
            <a:extLst>
              <a:ext uri="{FF2B5EF4-FFF2-40B4-BE49-F238E27FC236}">
                <a16:creationId xmlns:a16="http://schemas.microsoft.com/office/drawing/2014/main" id="{B1992F3A-5FB4-7735-5593-3FACA1C7B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-2" b="-2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49362-9FFA-4A3C-ABE6-482A2C778DDF}"/>
              </a:ext>
            </a:extLst>
          </p:cNvPr>
          <p:cNvSpPr txBox="1"/>
          <p:nvPr/>
        </p:nvSpPr>
        <p:spPr>
          <a:xfrm>
            <a:off x="2286" y="2140863"/>
            <a:ext cx="91417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“Hear the Parable of the Sower”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>
              <a:solidFill>
                <a:srgbClr val="FF0000"/>
              </a:solidFill>
              <a:effectLst>
                <a:glow rad="127000">
                  <a:prstClr val="white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anose="04020605060303030202" pitchFamily="8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Matthew 13:3-9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46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3994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9940" name="Picture 4" descr="What is the Parable of the Sower? Bible Meaning &amp; Commentary">
            <a:extLst>
              <a:ext uri="{FF2B5EF4-FFF2-40B4-BE49-F238E27FC236}">
                <a16:creationId xmlns:a16="http://schemas.microsoft.com/office/drawing/2014/main" id="{B1992F3A-5FB4-7735-5593-3FACA1C7B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-2" b="-2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49362-9FFA-4A3C-ABE6-482A2C778DDF}"/>
              </a:ext>
            </a:extLst>
          </p:cNvPr>
          <p:cNvSpPr txBox="1"/>
          <p:nvPr/>
        </p:nvSpPr>
        <p:spPr>
          <a:xfrm>
            <a:off x="0" y="0"/>
            <a:ext cx="91417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“</a:t>
            </a:r>
            <a:r>
              <a:rPr kumimoji="0" lang="en-US" sz="5000" i="0" u="none" strike="noStrike" kern="1200" cap="small" spc="0" normalizeH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Understand All the Parables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Mark 4:13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Matthew 13:10-17, 34-35</a:t>
            </a:r>
          </a:p>
          <a:p>
            <a:pPr marL="2743200" lvl="2" indent="-914400">
              <a:buFont typeface="+mj-lt"/>
              <a:buAutoNum type="arabicPeriod"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Matthew 13:31-32, 33, 44, 47-52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4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Matthew 16:5-12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15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3994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9940" name="Picture 4" descr="What is the Parable of the Sower? Bible Meaning &amp; Commentary">
            <a:extLst>
              <a:ext uri="{FF2B5EF4-FFF2-40B4-BE49-F238E27FC236}">
                <a16:creationId xmlns:a16="http://schemas.microsoft.com/office/drawing/2014/main" id="{B1992F3A-5FB4-7735-5593-3FACA1C7B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-2" b="-2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49362-9FFA-4A3C-ABE6-482A2C778DDF}"/>
              </a:ext>
            </a:extLst>
          </p:cNvPr>
          <p:cNvSpPr txBox="1"/>
          <p:nvPr/>
        </p:nvSpPr>
        <p:spPr>
          <a:xfrm>
            <a:off x="0" y="0"/>
            <a:ext cx="91417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“</a:t>
            </a: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He Himself Does Not Know How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Mark 4:3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4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John 12:24</a:t>
            </a:r>
          </a:p>
          <a:p>
            <a:pPr marL="2743200" lvl="2" indent="-914400">
              <a:buFont typeface="+mj-lt"/>
              <a:buAutoNum type="arabicPeriod"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Acts 17:17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Mark 4:26-29</a:t>
            </a:r>
          </a:p>
        </p:txBody>
      </p:sp>
    </p:spTree>
    <p:extLst>
      <p:ext uri="{BB962C8B-B14F-4D97-AF65-F5344CB8AC3E}">
        <p14:creationId xmlns:p14="http://schemas.microsoft.com/office/powerpoint/2010/main" val="167195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3994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9940" name="Picture 4" descr="What is the Parable of the Sower? Bible Meaning &amp; Commentary">
            <a:extLst>
              <a:ext uri="{FF2B5EF4-FFF2-40B4-BE49-F238E27FC236}">
                <a16:creationId xmlns:a16="http://schemas.microsoft.com/office/drawing/2014/main" id="{B1992F3A-5FB4-7735-5593-3FACA1C7B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-2" b="-2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49362-9FFA-4A3C-ABE6-482A2C778DDF}"/>
              </a:ext>
            </a:extLst>
          </p:cNvPr>
          <p:cNvSpPr txBox="1"/>
          <p:nvPr/>
        </p:nvSpPr>
        <p:spPr>
          <a:xfrm>
            <a:off x="0" y="0"/>
            <a:ext cx="91417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“</a:t>
            </a: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The Seed Is the Word of God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Luke 8:11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2</a:t>
            </a:r>
            <a:r>
              <a:rPr lang="en-US" sz="4000" baseline="30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nd</a:t>
            </a:r>
            <a:r>
              <a:rPr lang="en-US" sz="4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 Timothy 3:14-4:5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52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3994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9940" name="Picture 4" descr="What is the Parable of the Sower? Bible Meaning &amp; Commentary">
            <a:extLst>
              <a:ext uri="{FF2B5EF4-FFF2-40B4-BE49-F238E27FC236}">
                <a16:creationId xmlns:a16="http://schemas.microsoft.com/office/drawing/2014/main" id="{B1992F3A-5FB4-7735-5593-3FACA1C7B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-2" b="-2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49362-9FFA-4A3C-ABE6-482A2C778DDF}"/>
              </a:ext>
            </a:extLst>
          </p:cNvPr>
          <p:cNvSpPr txBox="1"/>
          <p:nvPr/>
        </p:nvSpPr>
        <p:spPr>
          <a:xfrm>
            <a:off x="0" y="0"/>
            <a:ext cx="91417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“</a:t>
            </a: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Then the Devil Comes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Luke 8:12; Matthew 13:19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Hebrews 4:2</a:t>
            </a:r>
          </a:p>
        </p:txBody>
      </p:sp>
    </p:spTree>
    <p:extLst>
      <p:ext uri="{BB962C8B-B14F-4D97-AF65-F5344CB8AC3E}">
        <p14:creationId xmlns:p14="http://schemas.microsoft.com/office/powerpoint/2010/main" val="251517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3994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9940" name="Picture 4" descr="What is the Parable of the Sower? Bible Meaning &amp; Commentary">
            <a:extLst>
              <a:ext uri="{FF2B5EF4-FFF2-40B4-BE49-F238E27FC236}">
                <a16:creationId xmlns:a16="http://schemas.microsoft.com/office/drawing/2014/main" id="{B1992F3A-5FB4-7735-5593-3FACA1C7B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-2" b="-2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49362-9FFA-4A3C-ABE6-482A2C778DDF}"/>
              </a:ext>
            </a:extLst>
          </p:cNvPr>
          <p:cNvSpPr txBox="1"/>
          <p:nvPr/>
        </p:nvSpPr>
        <p:spPr>
          <a:xfrm>
            <a:off x="0" y="0"/>
            <a:ext cx="91417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“</a:t>
            </a: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No Root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Luke 8:13-14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Hebrews 10:26-31; 2</a:t>
            </a:r>
            <a:r>
              <a:rPr lang="en-US" sz="4000" baseline="30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nd</a:t>
            </a:r>
            <a:r>
              <a:rPr lang="en-US" sz="4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 Peter 2:20-22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Colossians 2:6-7</a:t>
            </a:r>
          </a:p>
        </p:txBody>
      </p:sp>
    </p:spTree>
    <p:extLst>
      <p:ext uri="{BB962C8B-B14F-4D97-AF65-F5344CB8AC3E}">
        <p14:creationId xmlns:p14="http://schemas.microsoft.com/office/powerpoint/2010/main" val="382714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3994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9940" name="Picture 4" descr="What is the Parable of the Sower? Bible Meaning &amp; Commentary">
            <a:extLst>
              <a:ext uri="{FF2B5EF4-FFF2-40B4-BE49-F238E27FC236}">
                <a16:creationId xmlns:a16="http://schemas.microsoft.com/office/drawing/2014/main" id="{B1992F3A-5FB4-7735-5593-3FACA1C7B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-2" b="-2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49362-9FFA-4A3C-ABE6-482A2C778DDF}"/>
              </a:ext>
            </a:extLst>
          </p:cNvPr>
          <p:cNvSpPr txBox="1"/>
          <p:nvPr/>
        </p:nvSpPr>
        <p:spPr>
          <a:xfrm>
            <a:off x="0" y="0"/>
            <a:ext cx="914171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“</a:t>
            </a: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Some a Hundredfold, Some Sixty, Some Thirty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Matthew 13:8, 23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Acts 2:41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+mn-cs"/>
              </a:rPr>
              <a:t>Acts 16:15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Acts 8:38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88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5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83E1C8"/>
      </a:accent2>
      <a:accent3>
        <a:srgbClr val="A7EA52"/>
      </a:accent3>
      <a:accent4>
        <a:srgbClr val="5ECCF3"/>
      </a:accent4>
      <a:accent5>
        <a:srgbClr val="FF8021"/>
      </a:accent5>
      <a:accent6>
        <a:srgbClr val="F14124"/>
      </a:accent6>
      <a:hlink>
        <a:srgbClr val="2B816A"/>
      </a:hlink>
      <a:folHlink>
        <a:srgbClr val="59A8D1"/>
      </a:folHlink>
    </a:clrScheme>
    <a:fontScheme name="Custom 5">
      <a:majorFont>
        <a:latin typeface="Daytona Pro Condense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17026_win32_fixed" id="{CCDC63C5-818D-45AA-843F-107F5999B5CF}" vid="{FE66B006-5057-4731-8F4D-20C03A5D24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On-screen Show (16:9)</PresentationFormat>
  <Paragraphs>28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Calibri</vt:lpstr>
      <vt:lpstr>Daytona Pro Condensed</vt:lpstr>
      <vt:lpstr>Imprint MT Shadow</vt:lpstr>
      <vt:lpstr>3_Office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Rachel Dockens</cp:lastModifiedBy>
  <cp:revision>271</cp:revision>
  <dcterms:created xsi:type="dcterms:W3CDTF">2008-03-16T18:22:36Z</dcterms:created>
  <dcterms:modified xsi:type="dcterms:W3CDTF">2023-05-10T17:08:41Z</dcterms:modified>
</cp:coreProperties>
</file>