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12624" r:id="rId3"/>
    <p:sldId id="12625" r:id="rId4"/>
    <p:sldId id="12626" r:id="rId5"/>
    <p:sldId id="12627" r:id="rId6"/>
    <p:sldId id="12628" r:id="rId7"/>
    <p:sldId id="12629" r:id="rId8"/>
    <p:sldId id="12630" r:id="rId9"/>
    <p:sldId id="12631" r:id="rId10"/>
    <p:sldId id="12632" r:id="rId11"/>
    <p:sldId id="1263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F7A6-D542-EB29-E009-779EC10AD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16B6A-D53A-A1DA-DFAC-4B41AD179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4EFAA-BA05-A09D-A02E-46101941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20F2-374C-E489-533A-6CD83F5D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E95AD-3CFC-41A4-992B-A0B06FA8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91C77-FB26-8E9D-3D8F-D141959A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EF6A0-A2F1-180C-EAED-BB1AD594D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13AF-D048-D789-42F9-0E653C63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033EB-EA8F-4D10-45C8-CFB812BA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1A0A7-9C9E-CFFE-6002-99CC54BE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FEFFD-2887-8D7C-F27F-D44D1193D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82F9C-8157-2986-9E2C-BF993FA10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9EE35-E056-4705-0F7D-14144168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69A0D-FD79-AA05-6CE0-1E66D80A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79F5-33D2-7449-AEDE-87E51E2F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29D6-3528-73E9-A718-9A3E2EDA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24D3-D3D2-3487-FAE4-E4BCCCF1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EAB00-A408-775F-4D2C-C2EE2D21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3723-485A-3FED-57FC-2D3D12F0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0A5A-DBFB-340C-ABFB-9E008BD4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0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0B31-AE8E-C160-9E27-4092EA81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069AC-25D4-1A87-7689-24CE4C58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D1CFA-7D93-20C1-9824-553921F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3ED0D-3C60-8278-1ACC-69B62645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15EC-B78C-558E-1987-9E1EB98E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4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601C-525E-EEC7-EFBD-31E20FC9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E223-E9B4-AA6F-91D8-9C5A6B904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411F0-7EB5-9126-F78F-D454A4EF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6245-0696-74D5-0C3F-DE030BDD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DCF05-E903-72B1-985B-B4FBC959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7897D-1989-6C01-0892-ADA029EB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664B-CD90-FE24-E079-F49784C6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A0F7A-1B59-496C-0523-05B1E1CC6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E289D-ED94-8951-7000-A1AEDA33C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A89A7E-6A56-3137-6CC7-14BF4D377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BB85F-0FCC-81AF-D658-6C3C84BB5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A6D9F-054A-6D6B-529B-947C04EC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A7F683-2343-229E-EA46-866DF5F0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B74F5-B84D-D198-C0BF-0D672A66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48EC-B2E3-393D-7394-A413F9D5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F6EC9-DCAE-2F4B-E1AE-A39DE3F7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B94E2-C9F3-D8AB-46A5-BCB41F79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2F2FA-3805-6F15-4437-AFC96BAF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65691C-804B-42AB-FE4A-85FA33DF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21979-6556-76ED-7578-5EB1C222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C451B-840D-D38C-6CF2-63A3FB2D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0B03-637F-4561-1881-066C26A0D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71107-99F9-5DDF-EE78-F2B4D0EE6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84104-79F3-6F11-782C-38DFC179B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9641A-E972-B320-4961-8C3332B5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EE81A-A309-1DFD-416D-DCC1067A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FADB5-A646-F374-4482-ADF57066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59B7-C44C-44C3-3838-3F76BA740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FEC22-6EDC-BD15-EE8A-2506310B3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C1B05-9B43-E27D-1AD6-5EF2CD58E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C2495-D891-5AB7-A81E-E266989D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3CA11-604A-ADE7-BBC1-6E6B1D77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BD2F0-3170-E171-4F71-9E6D36DF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3A9AB-DCAA-A63F-0BC9-1F2B4F0E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B06DE-DD6F-F053-0109-ABEF61E43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C334A-0B87-D1B2-7294-F67764699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0022-8754-4E9A-82ED-57F09FA7E74E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2495-F913-3E21-5E27-B6D638D3D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1FBB-C1F2-A6A0-611D-D8765ACA5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9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May be an image of twilight and horizon">
            <a:extLst>
              <a:ext uri="{FF2B5EF4-FFF2-40B4-BE49-F238E27FC236}">
                <a16:creationId xmlns:a16="http://schemas.microsoft.com/office/drawing/2014/main" id="{1F275041-7953-2363-46D8-7DE3AA3BD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1219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B72044-3827-FC83-C13A-1C4504E794B4}"/>
              </a:ext>
            </a:extLst>
          </p:cNvPr>
          <p:cNvSpPr txBox="1"/>
          <p:nvPr/>
        </p:nvSpPr>
        <p:spPr>
          <a:xfrm>
            <a:off x="0" y="1074509"/>
            <a:ext cx="1219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latin typeface="LilyUPC" panose="020B0604020202020204" pitchFamily="34" charset="-34"/>
                <a:cs typeface="LilyUPC" panose="020B0604020202020204" pitchFamily="34" charset="-34"/>
              </a:rPr>
              <a:t>“I KNOW YOUR WORKS”</a:t>
            </a:r>
          </a:p>
          <a:p>
            <a:pPr algn="ctr"/>
            <a:endParaRPr lang="en-US" sz="10000" dirty="0">
              <a:latin typeface="LilyUPC" panose="020B0604020202020204" pitchFamily="34" charset="-34"/>
              <a:cs typeface="LilyUPC" panose="020B0604020202020204" pitchFamily="34" charset="-34"/>
            </a:endParaRPr>
          </a:p>
          <a:p>
            <a:pPr algn="ctr"/>
            <a:r>
              <a:rPr lang="en-US" sz="10000" dirty="0">
                <a:solidFill>
                  <a:schemeClr val="bg1"/>
                </a:solidFill>
                <a:latin typeface="LilyUPC" panose="020B0604020202020204" pitchFamily="34" charset="-34"/>
                <a:cs typeface="LilyUPC" panose="020B0604020202020204" pitchFamily="34" charset="-34"/>
              </a:rPr>
              <a:t>EDIFICATION</a:t>
            </a:r>
          </a:p>
        </p:txBody>
      </p:sp>
    </p:spTree>
    <p:extLst>
      <p:ext uri="{BB962C8B-B14F-4D97-AF65-F5344CB8AC3E}">
        <p14:creationId xmlns:p14="http://schemas.microsoft.com/office/powerpoint/2010/main" val="102609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May be an image of twilight and horizon">
            <a:extLst>
              <a:ext uri="{FF2B5EF4-FFF2-40B4-BE49-F238E27FC236}">
                <a16:creationId xmlns:a16="http://schemas.microsoft.com/office/drawing/2014/main" id="{1F275041-7953-2363-46D8-7DE3AA3BD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1219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B72044-3827-FC83-C13A-1C4504E794B4}"/>
              </a:ext>
            </a:extLst>
          </p:cNvPr>
          <p:cNvSpPr txBox="1"/>
          <p:nvPr/>
        </p:nvSpPr>
        <p:spPr>
          <a:xfrm>
            <a:off x="-1524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“I KNOW YOUR WORKS”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		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EDIFICATION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1ABCE-4C15-5FAE-3FD7-C1F9FA3F0245}"/>
              </a:ext>
            </a:extLst>
          </p:cNvPr>
          <p:cNvSpPr txBox="1"/>
          <p:nvPr/>
        </p:nvSpPr>
        <p:spPr>
          <a:xfrm>
            <a:off x="0" y="1255059"/>
            <a:ext cx="1218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small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LilyUPC" panose="020B0604020202020204" pitchFamily="34" charset="-34"/>
              <a:ea typeface="+mn-ea"/>
              <a:cs typeface="LilyUPC" panose="020B0604020202020204" pitchFamily="34" charset="-34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How the Church Edifies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4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Colossians 3:16; 1</a:t>
            </a:r>
            <a:r>
              <a:rPr kumimoji="0" lang="en-US" sz="5500" b="0" i="0" u="none" strike="noStrike" kern="1200" cap="none" spc="0" normalizeH="0" baseline="3000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st</a:t>
            </a: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 Corinthians 14:12, 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4"/>
              <a:tabLst/>
              <a:defRPr/>
            </a:pPr>
            <a:r>
              <a:rPr lang="en-US" sz="55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1</a:t>
            </a:r>
            <a:r>
              <a:rPr lang="en-US" sz="5500" baseline="300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st</a:t>
            </a:r>
            <a:r>
              <a:rPr lang="en-US" sz="55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 Corinthians 16:1-2</a:t>
            </a:r>
            <a:endParaRPr kumimoji="0" lang="en-US" sz="55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LilyUPC" panose="020B0604020202020204" pitchFamily="34" charset="-34"/>
              <a:ea typeface="+mn-ea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1099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May be an image of twilight and horizon">
            <a:extLst>
              <a:ext uri="{FF2B5EF4-FFF2-40B4-BE49-F238E27FC236}">
                <a16:creationId xmlns:a16="http://schemas.microsoft.com/office/drawing/2014/main" id="{1F275041-7953-2363-46D8-7DE3AA3BD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1219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B72044-3827-FC83-C13A-1C4504E794B4}"/>
              </a:ext>
            </a:extLst>
          </p:cNvPr>
          <p:cNvSpPr txBox="1"/>
          <p:nvPr/>
        </p:nvSpPr>
        <p:spPr>
          <a:xfrm>
            <a:off x="-1524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“I KNOW YOUR WORKS”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		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EDIFICATION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1ABCE-4C15-5FAE-3FD7-C1F9FA3F0245}"/>
              </a:ext>
            </a:extLst>
          </p:cNvPr>
          <p:cNvSpPr txBox="1"/>
          <p:nvPr/>
        </p:nvSpPr>
        <p:spPr>
          <a:xfrm>
            <a:off x="0" y="1255059"/>
            <a:ext cx="12188952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small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LilyUPC" panose="020B0604020202020204" pitchFamily="34" charset="-34"/>
              <a:ea typeface="+mn-ea"/>
              <a:cs typeface="LilyUPC" panose="020B0604020202020204" pitchFamily="34" charset="-3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Conclusion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Acts 2:40-42</a:t>
            </a:r>
          </a:p>
        </p:txBody>
      </p:sp>
    </p:spTree>
    <p:extLst>
      <p:ext uri="{BB962C8B-B14F-4D97-AF65-F5344CB8AC3E}">
        <p14:creationId xmlns:p14="http://schemas.microsoft.com/office/powerpoint/2010/main" val="318246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May be an image of twilight and horizon">
            <a:extLst>
              <a:ext uri="{FF2B5EF4-FFF2-40B4-BE49-F238E27FC236}">
                <a16:creationId xmlns:a16="http://schemas.microsoft.com/office/drawing/2014/main" id="{1F275041-7953-2363-46D8-7DE3AA3BD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1219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B72044-3827-FC83-C13A-1C4504E794B4}"/>
              </a:ext>
            </a:extLst>
          </p:cNvPr>
          <p:cNvSpPr txBox="1"/>
          <p:nvPr/>
        </p:nvSpPr>
        <p:spPr>
          <a:xfrm>
            <a:off x="-1524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chemeClr val="bg1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“I KNOW YOUR WORKS”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		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chemeClr val="tx1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EDIFICATION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1ABCE-4C15-5FAE-3FD7-C1F9FA3F0245}"/>
              </a:ext>
            </a:extLst>
          </p:cNvPr>
          <p:cNvSpPr txBox="1"/>
          <p:nvPr/>
        </p:nvSpPr>
        <p:spPr>
          <a:xfrm>
            <a:off x="0" y="1255059"/>
            <a:ext cx="1218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500" cap="small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LilyUPC" panose="020B0604020202020204" pitchFamily="34" charset="-34"/>
              <a:cs typeface="LilyUPC" panose="020B0604020202020204" pitchFamily="34" charset="-34"/>
            </a:endParaRPr>
          </a:p>
          <a:p>
            <a:r>
              <a:rPr lang="en-US" sz="6500" cap="small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500" dirty="0">
                <a:solidFill>
                  <a:schemeClr val="accent2"/>
                </a:solidFill>
                <a:effectLst>
                  <a:glow rad="127000">
                    <a:schemeClr val="bg1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Matthew 16:18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5500" dirty="0">
                <a:solidFill>
                  <a:schemeClr val="accent2"/>
                </a:solidFill>
                <a:effectLst>
                  <a:glow rad="127000">
                    <a:schemeClr val="bg1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Revelation 3:7-8</a:t>
            </a:r>
          </a:p>
        </p:txBody>
      </p:sp>
    </p:spTree>
    <p:extLst>
      <p:ext uri="{BB962C8B-B14F-4D97-AF65-F5344CB8AC3E}">
        <p14:creationId xmlns:p14="http://schemas.microsoft.com/office/powerpoint/2010/main" val="285630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May be an image of twilight and horizon">
            <a:extLst>
              <a:ext uri="{FF2B5EF4-FFF2-40B4-BE49-F238E27FC236}">
                <a16:creationId xmlns:a16="http://schemas.microsoft.com/office/drawing/2014/main" id="{1F275041-7953-2363-46D8-7DE3AA3BD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1219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B72044-3827-FC83-C13A-1C4504E794B4}"/>
              </a:ext>
            </a:extLst>
          </p:cNvPr>
          <p:cNvSpPr txBox="1"/>
          <p:nvPr/>
        </p:nvSpPr>
        <p:spPr>
          <a:xfrm>
            <a:off x="-1524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“I KNOW YOUR WORKS”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		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EDIFICATION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1ABCE-4C15-5FAE-3FD7-C1F9FA3F0245}"/>
              </a:ext>
            </a:extLst>
          </p:cNvPr>
          <p:cNvSpPr txBox="1"/>
          <p:nvPr/>
        </p:nvSpPr>
        <p:spPr>
          <a:xfrm>
            <a:off x="0" y="1255059"/>
            <a:ext cx="12188952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small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LilyUPC" panose="020B0604020202020204" pitchFamily="34" charset="-34"/>
              <a:ea typeface="+mn-ea"/>
              <a:cs typeface="LilyUPC" panose="020B0604020202020204" pitchFamily="34" charset="-34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The Church Must Edify Itself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Ephesians 4:11-16</a:t>
            </a:r>
          </a:p>
          <a:p>
            <a:pPr marL="1774825" marR="0" lvl="0" indent="-860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5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1</a:t>
            </a:r>
            <a:r>
              <a:rPr lang="en-US" sz="5500" baseline="300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st</a:t>
            </a:r>
            <a:r>
              <a:rPr lang="en-US" sz="55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 Corinthians 14:12, 19, 26</a:t>
            </a:r>
          </a:p>
          <a:p>
            <a:pPr marL="1774825" marR="0" lvl="0" indent="-8604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Acts 9:31</a:t>
            </a:r>
          </a:p>
        </p:txBody>
      </p:sp>
    </p:spTree>
    <p:extLst>
      <p:ext uri="{BB962C8B-B14F-4D97-AF65-F5344CB8AC3E}">
        <p14:creationId xmlns:p14="http://schemas.microsoft.com/office/powerpoint/2010/main" val="275967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May be an image of twilight and horizon">
            <a:extLst>
              <a:ext uri="{FF2B5EF4-FFF2-40B4-BE49-F238E27FC236}">
                <a16:creationId xmlns:a16="http://schemas.microsoft.com/office/drawing/2014/main" id="{1F275041-7953-2363-46D8-7DE3AA3BD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1219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B72044-3827-FC83-C13A-1C4504E794B4}"/>
              </a:ext>
            </a:extLst>
          </p:cNvPr>
          <p:cNvSpPr txBox="1"/>
          <p:nvPr/>
        </p:nvSpPr>
        <p:spPr>
          <a:xfrm>
            <a:off x="-1524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“I KNOW YOUR WORKS”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		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EDIFICATION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1ABCE-4C15-5FAE-3FD7-C1F9FA3F0245}"/>
              </a:ext>
            </a:extLst>
          </p:cNvPr>
          <p:cNvSpPr txBox="1"/>
          <p:nvPr/>
        </p:nvSpPr>
        <p:spPr>
          <a:xfrm>
            <a:off x="0" y="1255059"/>
            <a:ext cx="12188952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small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LilyUPC" panose="020B0604020202020204" pitchFamily="34" charset="-34"/>
              <a:ea typeface="+mn-ea"/>
              <a:cs typeface="LilyUPC" panose="020B0604020202020204" pitchFamily="34" charset="-34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The Church Is Equipped for Edification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1</a:t>
            </a:r>
            <a:r>
              <a:rPr kumimoji="0" lang="en-US" sz="5500" b="0" i="0" u="none" strike="noStrike" kern="1200" cap="none" spc="0" normalizeH="0" baseline="3000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st</a:t>
            </a: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 Corinthians 12:28; Ephesians 2:19, 22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55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1</a:t>
            </a:r>
            <a:r>
              <a:rPr lang="en-US" sz="5500" baseline="300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st</a:t>
            </a:r>
            <a:r>
              <a:rPr lang="en-US" sz="55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 Corinthians 13:8-10; Acts 1:21-22</a:t>
            </a:r>
          </a:p>
          <a:p>
            <a:pPr marL="2743200" lvl="2" indent="-914400">
              <a:buFont typeface="+mj-lt"/>
              <a:buAutoNum type="arabicPeriod"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2</a:t>
            </a:r>
            <a:r>
              <a:rPr kumimoji="0" lang="en-US" sz="5500" b="0" i="0" u="none" strike="noStrike" kern="1200" cap="none" spc="0" normalizeH="0" baseline="3000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nd</a:t>
            </a: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 Peter 3:1</a:t>
            </a:r>
            <a:r>
              <a:rPr lang="en-US" sz="55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-2; Ephesians 3:1-5</a:t>
            </a:r>
            <a:endParaRPr kumimoji="0" lang="en-US" sz="55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LilyUPC" panose="020B0604020202020204" pitchFamily="34" charset="-34"/>
              <a:ea typeface="+mn-ea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878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May be an image of twilight and horizon">
            <a:extLst>
              <a:ext uri="{FF2B5EF4-FFF2-40B4-BE49-F238E27FC236}">
                <a16:creationId xmlns:a16="http://schemas.microsoft.com/office/drawing/2014/main" id="{1F275041-7953-2363-46D8-7DE3AA3BD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1219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B72044-3827-FC83-C13A-1C4504E794B4}"/>
              </a:ext>
            </a:extLst>
          </p:cNvPr>
          <p:cNvSpPr txBox="1"/>
          <p:nvPr/>
        </p:nvSpPr>
        <p:spPr>
          <a:xfrm>
            <a:off x="-1524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“I KNOW YOUR WORKS”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		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EDIFICATION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1ABCE-4C15-5FAE-3FD7-C1F9FA3F0245}"/>
              </a:ext>
            </a:extLst>
          </p:cNvPr>
          <p:cNvSpPr txBox="1"/>
          <p:nvPr/>
        </p:nvSpPr>
        <p:spPr>
          <a:xfrm>
            <a:off x="0" y="1255059"/>
            <a:ext cx="12188952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small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LilyUPC" panose="020B0604020202020204" pitchFamily="34" charset="-34"/>
              <a:ea typeface="+mn-ea"/>
              <a:cs typeface="LilyUPC" panose="020B0604020202020204" pitchFamily="34" charset="-34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The Church Is Equipped for Edification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2</a:t>
            </a:r>
            <a:r>
              <a:rPr kumimoji="0" lang="en-US" sz="5500" b="0" i="0" u="none" strike="noStrike" kern="1200" cap="none" spc="0" normalizeH="0" baseline="3000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nd</a:t>
            </a: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 Timothy 4:1-5; Acts 21:8</a:t>
            </a:r>
          </a:p>
        </p:txBody>
      </p:sp>
    </p:spTree>
    <p:extLst>
      <p:ext uri="{BB962C8B-B14F-4D97-AF65-F5344CB8AC3E}">
        <p14:creationId xmlns:p14="http://schemas.microsoft.com/office/powerpoint/2010/main" val="1727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May be an image of twilight and horizon">
            <a:extLst>
              <a:ext uri="{FF2B5EF4-FFF2-40B4-BE49-F238E27FC236}">
                <a16:creationId xmlns:a16="http://schemas.microsoft.com/office/drawing/2014/main" id="{1F275041-7953-2363-46D8-7DE3AA3BD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1219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B72044-3827-FC83-C13A-1C4504E794B4}"/>
              </a:ext>
            </a:extLst>
          </p:cNvPr>
          <p:cNvSpPr txBox="1"/>
          <p:nvPr/>
        </p:nvSpPr>
        <p:spPr>
          <a:xfrm>
            <a:off x="-1524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“I KNOW YOUR WORKS”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		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EDIFICATION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1ABCE-4C15-5FAE-3FD7-C1F9FA3F0245}"/>
              </a:ext>
            </a:extLst>
          </p:cNvPr>
          <p:cNvSpPr txBox="1"/>
          <p:nvPr/>
        </p:nvSpPr>
        <p:spPr>
          <a:xfrm>
            <a:off x="0" y="1255059"/>
            <a:ext cx="12188952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small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LilyUPC" panose="020B0604020202020204" pitchFamily="34" charset="-34"/>
              <a:ea typeface="+mn-ea"/>
              <a:cs typeface="LilyUPC" panose="020B0604020202020204" pitchFamily="34" charset="-34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The Church Is Equipped for Edification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3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1</a:t>
            </a:r>
            <a:r>
              <a:rPr kumimoji="0" lang="en-US" sz="5500" b="0" i="0" u="none" strike="noStrike" kern="1200" cap="none" spc="0" normalizeH="0" baseline="3000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st</a:t>
            </a: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 Peter 5:1-5</a:t>
            </a:r>
          </a:p>
          <a:p>
            <a:pPr marL="2743200" lvl="2" indent="-914400">
              <a:buFont typeface="+mj-lt"/>
              <a:buAutoNum type="arabicPeriod"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Titus 1:5-9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sz="55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Hebrews 13:7, 17, 24</a:t>
            </a:r>
            <a:endParaRPr kumimoji="0" lang="en-US" sz="55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LilyUPC" panose="020B0604020202020204" pitchFamily="34" charset="-34"/>
              <a:ea typeface="+mn-ea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115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May be an image of twilight and horizon">
            <a:extLst>
              <a:ext uri="{FF2B5EF4-FFF2-40B4-BE49-F238E27FC236}">
                <a16:creationId xmlns:a16="http://schemas.microsoft.com/office/drawing/2014/main" id="{1F275041-7953-2363-46D8-7DE3AA3BD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1219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B72044-3827-FC83-C13A-1C4504E794B4}"/>
              </a:ext>
            </a:extLst>
          </p:cNvPr>
          <p:cNvSpPr txBox="1"/>
          <p:nvPr/>
        </p:nvSpPr>
        <p:spPr>
          <a:xfrm>
            <a:off x="-1524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“I KNOW YOUR WORKS”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		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EDIFICATION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1ABCE-4C15-5FAE-3FD7-C1F9FA3F0245}"/>
              </a:ext>
            </a:extLst>
          </p:cNvPr>
          <p:cNvSpPr txBox="1"/>
          <p:nvPr/>
        </p:nvSpPr>
        <p:spPr>
          <a:xfrm>
            <a:off x="0" y="1255059"/>
            <a:ext cx="12188952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small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LilyUPC" panose="020B0604020202020204" pitchFamily="34" charset="-34"/>
              <a:ea typeface="+mn-ea"/>
              <a:cs typeface="LilyUPC" panose="020B0604020202020204" pitchFamily="34" charset="-34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The Church Is Equipped for Edification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4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Romans 12:6-7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Hebrews 5:12-14</a:t>
            </a:r>
          </a:p>
          <a:p>
            <a:pPr marL="2743200" marR="0" lvl="2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55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James 3:1</a:t>
            </a:r>
            <a:endParaRPr kumimoji="0" lang="en-US" sz="55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LilyUPC" panose="020B0604020202020204" pitchFamily="34" charset="-34"/>
              <a:ea typeface="+mn-ea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412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May be an image of twilight and horizon">
            <a:extLst>
              <a:ext uri="{FF2B5EF4-FFF2-40B4-BE49-F238E27FC236}">
                <a16:creationId xmlns:a16="http://schemas.microsoft.com/office/drawing/2014/main" id="{1F275041-7953-2363-46D8-7DE3AA3BD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1219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B72044-3827-FC83-C13A-1C4504E794B4}"/>
              </a:ext>
            </a:extLst>
          </p:cNvPr>
          <p:cNvSpPr txBox="1"/>
          <p:nvPr/>
        </p:nvSpPr>
        <p:spPr>
          <a:xfrm>
            <a:off x="-1524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“I KNOW YOUR WORKS”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		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EDIFICATION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1ABCE-4C15-5FAE-3FD7-C1F9FA3F0245}"/>
              </a:ext>
            </a:extLst>
          </p:cNvPr>
          <p:cNvSpPr txBox="1"/>
          <p:nvPr/>
        </p:nvSpPr>
        <p:spPr>
          <a:xfrm>
            <a:off x="0" y="1255059"/>
            <a:ext cx="12188952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small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LilyUPC" panose="020B0604020202020204" pitchFamily="34" charset="-34"/>
              <a:ea typeface="+mn-ea"/>
              <a:cs typeface="LilyUPC" panose="020B0604020202020204" pitchFamily="34" charset="-34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The Church Is Equipped for Edification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 startAt="5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Philippians 1:1; 1</a:t>
            </a:r>
            <a:r>
              <a:rPr kumimoji="0" lang="en-US" sz="5500" b="0" i="0" u="none" strike="noStrike" kern="1200" cap="none" spc="0" normalizeH="0" baseline="3000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st</a:t>
            </a: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 Timothy 3:8-13</a:t>
            </a:r>
          </a:p>
        </p:txBody>
      </p:sp>
    </p:spTree>
    <p:extLst>
      <p:ext uri="{BB962C8B-B14F-4D97-AF65-F5344CB8AC3E}">
        <p14:creationId xmlns:p14="http://schemas.microsoft.com/office/powerpoint/2010/main" val="684928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05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May be an image of twilight and horizon">
            <a:extLst>
              <a:ext uri="{FF2B5EF4-FFF2-40B4-BE49-F238E27FC236}">
                <a16:creationId xmlns:a16="http://schemas.microsoft.com/office/drawing/2014/main" id="{1F275041-7953-2363-46D8-7DE3AA3BDB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1219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B72044-3827-FC83-C13A-1C4504E794B4}"/>
              </a:ext>
            </a:extLst>
          </p:cNvPr>
          <p:cNvSpPr txBox="1"/>
          <p:nvPr/>
        </p:nvSpPr>
        <p:spPr>
          <a:xfrm>
            <a:off x="-1524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“I KNOW YOUR WORKS”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		</a:t>
            </a: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black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EDIFICATION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1ABCE-4C15-5FAE-3FD7-C1F9FA3F0245}"/>
              </a:ext>
            </a:extLst>
          </p:cNvPr>
          <p:cNvSpPr txBox="1"/>
          <p:nvPr/>
        </p:nvSpPr>
        <p:spPr>
          <a:xfrm>
            <a:off x="0" y="1255059"/>
            <a:ext cx="1218895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500" b="0" i="0" u="none" strike="noStrike" kern="1200" cap="small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>
                <a:glow rad="127000">
                  <a:prstClr val="white"/>
                </a:glow>
              </a:effectLst>
              <a:uLnTx/>
              <a:uFillTx/>
              <a:latin typeface="LilyUPC" panose="020B0604020202020204" pitchFamily="34" charset="-34"/>
              <a:ea typeface="+mn-ea"/>
              <a:cs typeface="LilyUPC" panose="020B0604020202020204" pitchFamily="34" charset="-34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500" b="0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How the Church Edifies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1</a:t>
            </a:r>
            <a:r>
              <a:rPr kumimoji="0" lang="en-US" sz="5500" b="0" i="0" u="none" strike="noStrike" kern="1200" cap="none" spc="0" normalizeH="0" baseline="3000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st</a:t>
            </a: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 Corinthians 4:17; Hebrews 13:22; 1</a:t>
            </a:r>
            <a:r>
              <a:rPr kumimoji="0" lang="en-US" sz="5500" b="0" i="0" u="none" strike="noStrike" kern="1200" cap="none" spc="0" normalizeH="0" baseline="3000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st</a:t>
            </a: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 Timothy 4:13, 16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5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1</a:t>
            </a:r>
            <a:r>
              <a:rPr lang="en-US" sz="5500" baseline="300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st</a:t>
            </a:r>
            <a:r>
              <a:rPr lang="en-US" sz="5500" dirty="0"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latin typeface="LilyUPC" panose="020B0604020202020204" pitchFamily="34" charset="-34"/>
                <a:cs typeface="LilyUPC" panose="020B0604020202020204" pitchFamily="34" charset="-34"/>
              </a:rPr>
              <a:t> Corinthians 11:17-34; Acts 20:7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LilyUPC" panose="020B0604020202020204" pitchFamily="34" charset="-34"/>
                <a:ea typeface="+mn-ea"/>
                <a:cs typeface="LilyUPC" panose="020B0604020202020204" pitchFamily="34" charset="-34"/>
              </a:rPr>
              <a:t>Acts 12:5, 12</a:t>
            </a:r>
          </a:p>
        </p:txBody>
      </p:sp>
    </p:spTree>
    <p:extLst>
      <p:ext uri="{BB962C8B-B14F-4D97-AF65-F5344CB8AC3E}">
        <p14:creationId xmlns:p14="http://schemas.microsoft.com/office/powerpoint/2010/main" val="173958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Widescreen</PresentationFormat>
  <Paragraphs>55</Paragraphs>
  <Slides>11</Slides>
  <Notes>0</Notes>
  <HiddenSlides>11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LilyUPC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91</cp:revision>
  <dcterms:created xsi:type="dcterms:W3CDTF">2023-05-27T00:35:32Z</dcterms:created>
  <dcterms:modified xsi:type="dcterms:W3CDTF">2023-09-11T22:16:51Z</dcterms:modified>
</cp:coreProperties>
</file>