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2789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 group of people in a room&#10;&#10;Description automatically generated">
            <a:extLst>
              <a:ext uri="{FF2B5EF4-FFF2-40B4-BE49-F238E27FC236}">
                <a16:creationId xmlns:a16="http://schemas.microsoft.com/office/drawing/2014/main" id="{9B5BD63E-D331-FD27-30AA-6C1329922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71159-9958-AFD5-4D75-B733EFAFF561}"/>
              </a:ext>
            </a:extLst>
          </p:cNvPr>
          <p:cNvSpPr txBox="1"/>
          <p:nvPr/>
        </p:nvSpPr>
        <p:spPr>
          <a:xfrm>
            <a:off x="0" y="2959640"/>
            <a:ext cx="1218895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“THEY UNCOVERED THE ROOF”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Mark 2:1-12</a:t>
            </a:r>
          </a:p>
        </p:txBody>
      </p:sp>
    </p:spTree>
    <p:extLst>
      <p:ext uri="{BB962C8B-B14F-4D97-AF65-F5344CB8AC3E}">
        <p14:creationId xmlns:p14="http://schemas.microsoft.com/office/powerpoint/2010/main" val="71007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 group of people in a room&#10;&#10;Description automatically generated">
            <a:extLst>
              <a:ext uri="{FF2B5EF4-FFF2-40B4-BE49-F238E27FC236}">
                <a16:creationId xmlns:a16="http://schemas.microsoft.com/office/drawing/2014/main" id="{9B5BD63E-D331-FD27-30AA-6C1329922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71159-9958-AFD5-4D75-B733EFAFF561}"/>
              </a:ext>
            </a:extLst>
          </p:cNvPr>
          <p:cNvSpPr txBox="1"/>
          <p:nvPr/>
        </p:nvSpPr>
        <p:spPr>
          <a:xfrm>
            <a:off x="0" y="0"/>
            <a:ext cx="1218895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“THEY UNCOVERED THE ROOF”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Seeking Jesus Is Most Important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Mark 2:2-4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Matthew 2:1-11; Luke 19:1-6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Matthew 7:7; Acts 17:26-28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Hebrews 13:10-13</a:t>
            </a:r>
          </a:p>
        </p:txBody>
      </p:sp>
    </p:spTree>
    <p:extLst>
      <p:ext uri="{BB962C8B-B14F-4D97-AF65-F5344CB8AC3E}">
        <p14:creationId xmlns:p14="http://schemas.microsoft.com/office/powerpoint/2010/main" val="42688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 group of people in a room&#10;&#10;Description automatically generated">
            <a:extLst>
              <a:ext uri="{FF2B5EF4-FFF2-40B4-BE49-F238E27FC236}">
                <a16:creationId xmlns:a16="http://schemas.microsoft.com/office/drawing/2014/main" id="{9B5BD63E-D331-FD27-30AA-6C1329922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71159-9958-AFD5-4D75-B733EFAFF561}"/>
              </a:ext>
            </a:extLst>
          </p:cNvPr>
          <p:cNvSpPr txBox="1"/>
          <p:nvPr/>
        </p:nvSpPr>
        <p:spPr>
          <a:xfrm>
            <a:off x="0" y="0"/>
            <a:ext cx="1218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“THEY UNCOVERED THE ROOF”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Friends Help Friends Find Jesus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Mark 2:3-4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John 1:35-49; 4:28-29, 39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1</a:t>
            </a:r>
            <a:r>
              <a:rPr kumimoji="0" lang="en-US" sz="35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 Corinthians 15:33</a:t>
            </a:r>
          </a:p>
        </p:txBody>
      </p:sp>
    </p:spTree>
    <p:extLst>
      <p:ext uri="{BB962C8B-B14F-4D97-AF65-F5344CB8AC3E}">
        <p14:creationId xmlns:p14="http://schemas.microsoft.com/office/powerpoint/2010/main" val="181484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 group of people in a room&#10;&#10;Description automatically generated">
            <a:extLst>
              <a:ext uri="{FF2B5EF4-FFF2-40B4-BE49-F238E27FC236}">
                <a16:creationId xmlns:a16="http://schemas.microsoft.com/office/drawing/2014/main" id="{9B5BD63E-D331-FD27-30AA-6C1329922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71159-9958-AFD5-4D75-B733EFAFF561}"/>
              </a:ext>
            </a:extLst>
          </p:cNvPr>
          <p:cNvSpPr txBox="1"/>
          <p:nvPr/>
        </p:nvSpPr>
        <p:spPr>
          <a:xfrm>
            <a:off x="0" y="0"/>
            <a:ext cx="1218895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“THEY UNCOVERED THE ROOF”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Nameless Others Assume Costs without Credit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Mark 2:3-4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Luke 10:35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Matthew 6:1-4</a:t>
            </a:r>
          </a:p>
        </p:txBody>
      </p:sp>
    </p:spTree>
    <p:extLst>
      <p:ext uri="{BB962C8B-B14F-4D97-AF65-F5344CB8AC3E}">
        <p14:creationId xmlns:p14="http://schemas.microsoft.com/office/powerpoint/2010/main" val="34580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 group of people in a room&#10;&#10;Description automatically generated">
            <a:extLst>
              <a:ext uri="{FF2B5EF4-FFF2-40B4-BE49-F238E27FC236}">
                <a16:creationId xmlns:a16="http://schemas.microsoft.com/office/drawing/2014/main" id="{9B5BD63E-D331-FD27-30AA-6C1329922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71159-9958-AFD5-4D75-B733EFAFF561}"/>
              </a:ext>
            </a:extLst>
          </p:cNvPr>
          <p:cNvSpPr txBox="1"/>
          <p:nvPr/>
        </p:nvSpPr>
        <p:spPr>
          <a:xfrm>
            <a:off x="0" y="0"/>
            <a:ext cx="1218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“THEY UNCOVERED THE ROOF”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Jesus’ Miracles Prove Him the Savior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Mark 2:5-12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John 20:30-31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Acts 2:22-39</a:t>
            </a:r>
          </a:p>
          <a:p>
            <a:pPr marL="274320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black"/>
                </a:glow>
              </a:effectLst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2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28</Paragraphs>
  <Slides>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Amasis MT Pro Black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199</cp:revision>
  <dcterms:created xsi:type="dcterms:W3CDTF">2023-05-27T00:35:32Z</dcterms:created>
  <dcterms:modified xsi:type="dcterms:W3CDTF">2023-11-22T17:11:32Z</dcterms:modified>
</cp:coreProperties>
</file>