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sldIdLst>
    <p:sldId id="12789" r:id="rId2"/>
    <p:sldId id="12783" r:id="rId3"/>
    <p:sldId id="12790" r:id="rId4"/>
    <p:sldId id="12791" r:id="rId5"/>
    <p:sldId id="12792" r:id="rId6"/>
    <p:sldId id="12793" r:id="rId7"/>
    <p:sldId id="1279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99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2,000+ Israel Map Flag Stock Photos, Pictures &amp; Royalty-Free Images - iStock">
            <a:extLst>
              <a:ext uri="{FF2B5EF4-FFF2-40B4-BE49-F238E27FC236}">
                <a16:creationId xmlns:a16="http://schemas.microsoft.com/office/drawing/2014/main" id="{55BFF072-AC3A-E0AD-6D7D-F3B0E2366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0691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E387C3-C484-0DB5-4045-9C931877ECF2}"/>
              </a:ext>
            </a:extLst>
          </p:cNvPr>
          <p:cNvSpPr txBox="1"/>
          <p:nvPr/>
        </p:nvSpPr>
        <p:spPr>
          <a:xfrm>
            <a:off x="2478024" y="2382559"/>
            <a:ext cx="97139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“UNTIL HE HAS DESTROYED YOU FROM THIS GOOD LAND”</a:t>
            </a:r>
          </a:p>
        </p:txBody>
      </p:sp>
    </p:spTree>
    <p:extLst>
      <p:ext uri="{BB962C8B-B14F-4D97-AF65-F5344CB8AC3E}">
        <p14:creationId xmlns:p14="http://schemas.microsoft.com/office/powerpoint/2010/main" val="129855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2,000+ Israel Map Flag Stock Photos, Pictures &amp; Royalty-Free Images - iStock">
            <a:extLst>
              <a:ext uri="{FF2B5EF4-FFF2-40B4-BE49-F238E27FC236}">
                <a16:creationId xmlns:a16="http://schemas.microsoft.com/office/drawing/2014/main" id="{55BFF072-AC3A-E0AD-6D7D-F3B0E2366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0691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E387C3-C484-0DB5-4045-9C931877ECF2}"/>
              </a:ext>
            </a:extLst>
          </p:cNvPr>
          <p:cNvSpPr txBox="1"/>
          <p:nvPr/>
        </p:nvSpPr>
        <p:spPr>
          <a:xfrm>
            <a:off x="2478024" y="0"/>
            <a:ext cx="97139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dirty="0">
                <a:solidFill>
                  <a:srgbClr val="003399"/>
                </a:solidFill>
                <a:latin typeface="Franklin Gothic Medium Cond" panose="020B0606030402020204" pitchFamily="34" charset="0"/>
              </a:rPr>
              <a:t>“UNTIL HE HAS DESTROYED YOU FROM THIS GOOD LAND”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6E27F5-9FBF-A430-A0EC-838AADFB9635}"/>
              </a:ext>
            </a:extLst>
          </p:cNvPr>
          <p:cNvSpPr txBox="1"/>
          <p:nvPr/>
        </p:nvSpPr>
        <p:spPr>
          <a:xfrm>
            <a:off x="2478024" y="1938992"/>
            <a:ext cx="9713976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500" dirty="0">
              <a:solidFill>
                <a:srgbClr val="3399FF"/>
              </a:solidFill>
              <a:latin typeface="Franklin Gothic Medium Cond" panose="020B0606030402020204" pitchFamily="34" charset="0"/>
            </a:endParaRPr>
          </a:p>
          <a:p>
            <a:endParaRPr lang="en-US" sz="5500" dirty="0">
              <a:solidFill>
                <a:srgbClr val="3399FF"/>
              </a:solidFill>
              <a:latin typeface="Franklin Gothic Medium Cond" panose="020B0606030402020204" pitchFamily="34" charset="0"/>
            </a:endParaRPr>
          </a:p>
          <a:p>
            <a:pPr algn="ctr"/>
            <a:r>
              <a:rPr lang="en-US" sz="4500" dirty="0">
                <a:solidFill>
                  <a:srgbClr val="3399FF"/>
                </a:solidFill>
                <a:latin typeface="Franklin Gothic Medium Cond" panose="020B0606030402020204" pitchFamily="34" charset="0"/>
              </a:rPr>
              <a:t>Genesis 12:1-3</a:t>
            </a:r>
          </a:p>
        </p:txBody>
      </p:sp>
    </p:spTree>
    <p:extLst>
      <p:ext uri="{BB962C8B-B14F-4D97-AF65-F5344CB8AC3E}">
        <p14:creationId xmlns:p14="http://schemas.microsoft.com/office/powerpoint/2010/main" val="17698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2,000+ Israel Map Flag Stock Photos, Pictures &amp; Royalty-Free Images - iStock">
            <a:extLst>
              <a:ext uri="{FF2B5EF4-FFF2-40B4-BE49-F238E27FC236}">
                <a16:creationId xmlns:a16="http://schemas.microsoft.com/office/drawing/2014/main" id="{55BFF072-AC3A-E0AD-6D7D-F3B0E2366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0691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E387C3-C484-0DB5-4045-9C931877ECF2}"/>
              </a:ext>
            </a:extLst>
          </p:cNvPr>
          <p:cNvSpPr txBox="1"/>
          <p:nvPr/>
        </p:nvSpPr>
        <p:spPr>
          <a:xfrm>
            <a:off x="2478024" y="0"/>
            <a:ext cx="97139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“UNTIL HE HAS DESTROYED YOU FROM THIS GOOD LAND”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6E27F5-9FBF-A430-A0EC-838AADFB9635}"/>
              </a:ext>
            </a:extLst>
          </p:cNvPr>
          <p:cNvSpPr txBox="1"/>
          <p:nvPr/>
        </p:nvSpPr>
        <p:spPr>
          <a:xfrm>
            <a:off x="2478024" y="1938992"/>
            <a:ext cx="97139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0" i="0" u="none" strike="noStrike" kern="1200" cap="small" spc="0" normalizeH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5000" b="0" i="0" u="none" strike="noStrike" kern="1200" cap="small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glow rad="127000">
                    <a:srgbClr val="003399"/>
                  </a:glo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God Promised Land to Abraham and His Descendants</a:t>
            </a:r>
          </a:p>
          <a:p>
            <a:pPr marL="1828800" lvl="2" indent="-914400">
              <a:buFont typeface="+mj-lt"/>
              <a:buAutoNum type="alphaUcPeriod"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Acts 7:2-3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500" dirty="0">
                <a:solidFill>
                  <a:srgbClr val="3399FF"/>
                </a:solidFill>
                <a:latin typeface="Franklin Gothic Medium Cond" panose="020B0606030402020204" pitchFamily="34" charset="0"/>
              </a:rPr>
              <a:t>Genesis 12:7; 13:12-15, 17; 17:8</a:t>
            </a:r>
          </a:p>
          <a:p>
            <a:pPr marL="1828800" lvl="2" indent="-914400">
              <a:buFont typeface="+mj-lt"/>
              <a:buAutoNum type="alphaUcPeriod"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Genes</a:t>
            </a:r>
            <a:r>
              <a:rPr lang="en-US" sz="4500" dirty="0">
                <a:solidFill>
                  <a:srgbClr val="3399FF"/>
                </a:solidFill>
                <a:latin typeface="Franklin Gothic Medium Cond" panose="020B0606030402020204" pitchFamily="34" charset="0"/>
              </a:rPr>
              <a:t>is 26:1-3; 28:10-13</a:t>
            </a:r>
          </a:p>
          <a:p>
            <a:pPr marL="1828800" lvl="2" indent="-914400">
              <a:buFont typeface="+mj-lt"/>
              <a:buAutoNum type="alphaUcPeriod"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Numbers 34:5; Joshua 15:4</a:t>
            </a:r>
          </a:p>
        </p:txBody>
      </p:sp>
    </p:spTree>
    <p:extLst>
      <p:ext uri="{BB962C8B-B14F-4D97-AF65-F5344CB8AC3E}">
        <p14:creationId xmlns:p14="http://schemas.microsoft.com/office/powerpoint/2010/main" val="239817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2,000+ Israel Map Flag Stock Photos, Pictures &amp; Royalty-Free Images - iStock">
            <a:extLst>
              <a:ext uri="{FF2B5EF4-FFF2-40B4-BE49-F238E27FC236}">
                <a16:creationId xmlns:a16="http://schemas.microsoft.com/office/drawing/2014/main" id="{55BFF072-AC3A-E0AD-6D7D-F3B0E2366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0691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E387C3-C484-0DB5-4045-9C931877ECF2}"/>
              </a:ext>
            </a:extLst>
          </p:cNvPr>
          <p:cNvSpPr txBox="1"/>
          <p:nvPr/>
        </p:nvSpPr>
        <p:spPr>
          <a:xfrm>
            <a:off x="2478024" y="0"/>
            <a:ext cx="97139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“UNTIL HE HAS DESTROYED YOU FROM THIS GOOD LAND”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6E27F5-9FBF-A430-A0EC-838AADFB9635}"/>
              </a:ext>
            </a:extLst>
          </p:cNvPr>
          <p:cNvSpPr txBox="1"/>
          <p:nvPr/>
        </p:nvSpPr>
        <p:spPr>
          <a:xfrm>
            <a:off x="2478024" y="1938992"/>
            <a:ext cx="9713976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0" i="0" u="none" strike="noStrike" kern="1200" cap="small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03399"/>
                  </a:glo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God Kept His Promise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Joshua 21:43-45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3399FF"/>
                </a:solidFill>
                <a:latin typeface="Franklin Gothic Medium Cond" panose="020B0606030402020204" pitchFamily="34" charset="0"/>
              </a:rPr>
              <a:t>Genesis 15:18; 1</a:t>
            </a:r>
            <a:r>
              <a:rPr lang="en-US" sz="4500" baseline="30000" dirty="0">
                <a:solidFill>
                  <a:srgbClr val="3399FF"/>
                </a:solidFill>
                <a:latin typeface="Franklin Gothic Medium Cond" panose="020B0606030402020204" pitchFamily="34" charset="0"/>
              </a:rPr>
              <a:t>st</a:t>
            </a:r>
            <a:r>
              <a:rPr lang="en-US" sz="4500" dirty="0">
                <a:solidFill>
                  <a:srgbClr val="3399FF"/>
                </a:solidFill>
                <a:latin typeface="Franklin Gothic Medium Cond" panose="020B0606030402020204" pitchFamily="34" charset="0"/>
              </a:rPr>
              <a:t> Kings 4:21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Nehemiah 9:7-8, 23-25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3399FF"/>
                </a:solidFill>
                <a:latin typeface="Franklin Gothic Medium Cond" panose="020B0606030402020204" pitchFamily="34" charset="0"/>
              </a:rPr>
              <a:t>Psalm 105:42-45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136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2,000+ Israel Map Flag Stock Photos, Pictures &amp; Royalty-Free Images - iStock">
            <a:extLst>
              <a:ext uri="{FF2B5EF4-FFF2-40B4-BE49-F238E27FC236}">
                <a16:creationId xmlns:a16="http://schemas.microsoft.com/office/drawing/2014/main" id="{55BFF072-AC3A-E0AD-6D7D-F3B0E2366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0691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E387C3-C484-0DB5-4045-9C931877ECF2}"/>
              </a:ext>
            </a:extLst>
          </p:cNvPr>
          <p:cNvSpPr txBox="1"/>
          <p:nvPr/>
        </p:nvSpPr>
        <p:spPr>
          <a:xfrm>
            <a:off x="2478024" y="0"/>
            <a:ext cx="97139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“UNTIL HE HAS DESTROYED YOU FROM THIS GOOD LAND”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6E27F5-9FBF-A430-A0EC-838AADFB9635}"/>
              </a:ext>
            </a:extLst>
          </p:cNvPr>
          <p:cNvSpPr txBox="1"/>
          <p:nvPr/>
        </p:nvSpPr>
        <p:spPr>
          <a:xfrm>
            <a:off x="2478024" y="1938992"/>
            <a:ext cx="971397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0" i="0" u="none" strike="noStrike" kern="1200" cap="small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03399"/>
                  </a:glo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The Promise Was Conditional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Deuteronomy 9:5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3399FF"/>
                </a:solidFill>
                <a:latin typeface="Franklin Gothic Medium Cond" panose="020B0606030402020204" pitchFamily="34" charset="0"/>
              </a:rPr>
              <a:t>Joshua 23:15-16;</a:t>
            </a:r>
            <a:br>
              <a:rPr lang="en-US" sz="4500" dirty="0">
                <a:solidFill>
                  <a:srgbClr val="3399FF"/>
                </a:solidFill>
                <a:latin typeface="Franklin Gothic Medium Cond" panose="020B0606030402020204" pitchFamily="34" charset="0"/>
              </a:rPr>
            </a:br>
            <a:r>
              <a:rPr lang="en-US" sz="4500" dirty="0">
                <a:solidFill>
                  <a:srgbClr val="3399FF"/>
                </a:solidFill>
                <a:latin typeface="Franklin Gothic Medium Cond" panose="020B0606030402020204" pitchFamily="34" charset="0"/>
              </a:rPr>
              <a:t>Deuteronomy 4:25-27; 28:15-68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81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2,000+ Israel Map Flag Stock Photos, Pictures &amp; Royalty-Free Images - iStock">
            <a:extLst>
              <a:ext uri="{FF2B5EF4-FFF2-40B4-BE49-F238E27FC236}">
                <a16:creationId xmlns:a16="http://schemas.microsoft.com/office/drawing/2014/main" id="{55BFF072-AC3A-E0AD-6D7D-F3B0E2366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0691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E387C3-C484-0DB5-4045-9C931877ECF2}"/>
              </a:ext>
            </a:extLst>
          </p:cNvPr>
          <p:cNvSpPr txBox="1"/>
          <p:nvPr/>
        </p:nvSpPr>
        <p:spPr>
          <a:xfrm>
            <a:off x="2478024" y="0"/>
            <a:ext cx="97139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“UNTIL HE HAS DESTROYED YOU FROM THIS GOOD LAND”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6E27F5-9FBF-A430-A0EC-838AADFB9635}"/>
              </a:ext>
            </a:extLst>
          </p:cNvPr>
          <p:cNvSpPr txBox="1"/>
          <p:nvPr/>
        </p:nvSpPr>
        <p:spPr>
          <a:xfrm>
            <a:off x="2478024" y="1938992"/>
            <a:ext cx="971397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0" i="0" u="none" strike="noStrike" kern="1200" cap="small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03399"/>
                  </a:glo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The Promise Was Limited in Duration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Genesis 13:15; 17:8</a:t>
            </a:r>
          </a:p>
          <a:p>
            <a:pPr marL="2743200" lvl="4" indent="-914400">
              <a:buFont typeface="+mj-lt"/>
              <a:buAutoNum type="arabicPeriod"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Exodus 21:6; 1</a:t>
            </a:r>
            <a:r>
              <a:rPr kumimoji="0" lang="en-US" sz="3500" b="0" i="0" u="none" strike="noStrike" kern="1200" cap="none" spc="0" normalizeH="0" baseline="3000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st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Sam. 1:22; Psalm 73:12</a:t>
            </a:r>
          </a:p>
          <a:p>
            <a:pPr marL="2743200" lvl="4" indent="-914400">
              <a:buFont typeface="+mj-lt"/>
              <a:buAutoNum type="arabicPeriod"/>
            </a:pPr>
            <a:r>
              <a:rPr lang="en-US" sz="3500" dirty="0">
                <a:solidFill>
                  <a:srgbClr val="3399FF"/>
                </a:solidFill>
                <a:latin typeface="Franklin Gothic Medium Cond" panose="020B0606030402020204" pitchFamily="34" charset="0"/>
              </a:rPr>
              <a:t>Genesis 17:10-13; Galatians 5:1-6</a:t>
            </a:r>
          </a:p>
          <a:p>
            <a:pPr marL="2743200" lvl="4" indent="-914400">
              <a:buFont typeface="+mj-lt"/>
              <a:buAutoNum type="arabicPeriod"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Ex. 12:14, 17; 31:16-17; Col. 2:14-17</a:t>
            </a:r>
          </a:p>
          <a:p>
            <a:pPr marL="2743200" lvl="4" indent="-914400">
              <a:buFont typeface="+mj-lt"/>
              <a:buAutoNum type="arabicPeriod"/>
            </a:pPr>
            <a:r>
              <a:rPr lang="en-US" sz="3500" dirty="0">
                <a:solidFill>
                  <a:srgbClr val="3399FF"/>
                </a:solidFill>
                <a:latin typeface="Franklin Gothic Medium Cond" panose="020B0606030402020204" pitchFamily="34" charset="0"/>
              </a:rPr>
              <a:t>Exodus 29:9; Hebrews 7:11-16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3399FF"/>
                </a:solidFill>
                <a:latin typeface="Franklin Gothic Medium Cond" panose="020B0606030402020204" pitchFamily="34" charset="0"/>
              </a:rPr>
              <a:t>Hebrews 9:1-10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85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2,000+ Israel Map Flag Stock Photos, Pictures &amp; Royalty-Free Images - iStock">
            <a:extLst>
              <a:ext uri="{FF2B5EF4-FFF2-40B4-BE49-F238E27FC236}">
                <a16:creationId xmlns:a16="http://schemas.microsoft.com/office/drawing/2014/main" id="{55BFF072-AC3A-E0AD-6D7D-F3B0E2366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0691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E387C3-C484-0DB5-4045-9C931877ECF2}"/>
              </a:ext>
            </a:extLst>
          </p:cNvPr>
          <p:cNvSpPr txBox="1"/>
          <p:nvPr/>
        </p:nvSpPr>
        <p:spPr>
          <a:xfrm>
            <a:off x="2478024" y="0"/>
            <a:ext cx="97139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“UNTIL HE HAS DESTROYED YOU FROM THIS GOOD LAND”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6E27F5-9FBF-A430-A0EC-838AADFB9635}"/>
              </a:ext>
            </a:extLst>
          </p:cNvPr>
          <p:cNvSpPr txBox="1"/>
          <p:nvPr/>
        </p:nvSpPr>
        <p:spPr>
          <a:xfrm>
            <a:off x="2478024" y="1938992"/>
            <a:ext cx="9713976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0" i="0" u="none" strike="noStrike" kern="1200" cap="small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03399"/>
                  </a:glo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Conclusion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Romans 9:1-8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3399FF"/>
                </a:solidFill>
                <a:latin typeface="Franklin Gothic Medium Cond" panose="020B0606030402020204" pitchFamily="34" charset="0"/>
              </a:rPr>
              <a:t>Romans 4:13-25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Galatians 3:13-14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3399FF"/>
                </a:solidFill>
                <a:latin typeface="Franklin Gothic Medium Cond" panose="020B0606030402020204" pitchFamily="34" charset="0"/>
              </a:rPr>
              <a:t>Galatians 3:26-29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63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190</Words>
  <Application>Microsoft Office PowerPoint</Application>
  <PresentationFormat>Widescreen</PresentationFormat>
  <Paragraphs>40</Paragraphs>
  <Slides>7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Franklin Gothic Medium Cond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206</cp:revision>
  <dcterms:created xsi:type="dcterms:W3CDTF">2023-05-27T00:35:32Z</dcterms:created>
  <dcterms:modified xsi:type="dcterms:W3CDTF">2023-10-24T19:32:50Z</dcterms:modified>
</cp:coreProperties>
</file>