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59B4-1647-029F-B742-4BA247A64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3BAA9-52CA-FC20-6F78-1C049B8EA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9B648-CF04-71C2-D6A1-801B789A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B025C-759B-34A9-F551-1BB44742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E4988-4698-7F57-DCA9-FD54AF66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CB1A-5678-EF7B-8539-53E807D6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C4696-B922-7625-88C2-E0648A52D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EF79A-B207-C9C1-2FEB-55146A9F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0060-509C-58DC-8A42-6775521E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96B6E-0268-CA93-2ABC-1E228694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0586E-EA6B-D7A8-07F5-4FDEAABDE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C7FC1-23D4-F155-A45D-E52BE4CD8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FF13A-3072-D8E5-4834-F0311C29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425E-C9E5-B6C5-C10C-8B4B0C00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4019-8E9F-5F80-D382-5713C4EB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3CC1-D8A8-8880-2035-2BD2F990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6540-71DA-1B35-CF40-5B8D67719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DEFAF-59E1-A30F-0E14-4237C541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3B3CD-E6BD-49F0-6B27-BBE66ABC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B18A9-B5CE-85DF-8678-A2B51EE9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5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7D30-3018-BBE8-CC23-FD5963C1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637D3-BE90-F57E-118C-0380A221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F45A-4195-B6D0-4B76-F8199AA7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BA309-71F1-4353-165F-F3C34FE4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E8D13-7F5F-970F-792A-C8732FCF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8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40AFF-422D-E010-7C0C-8E4824B6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FE51F-F9BB-A0F7-ADEC-51BC35A57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C20E7-B9D0-566D-9B60-F1C48B3F0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A14AA-9DE9-1D28-7FDB-69DF43B7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39490-A400-1C5F-EE29-89A7C329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D4F14-46CC-59EC-EB3C-9A8EE03F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CEAF-69D6-7084-081A-56B36DB2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15B5C-25B9-C791-9F2E-49D92C125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19CFB-1ACA-54E2-6CD0-199302442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13F03-4C09-7536-4122-6195B2D59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3287A-6213-ACA5-467A-944DCDB85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C4FB08-6E50-CB37-22B6-86D72B8C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C12A1-5A82-E31E-7564-0AE45CBD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17413-B163-7BDD-CB24-5310D7C4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1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D7EC-CF5A-99B2-57C0-9F1CB9EB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D6ADC-358B-27AD-5C3C-804FF1D3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29726-B9FA-22AC-F557-4DBB82F8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D042F-2DFB-FC58-16A8-38C39E6D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9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0AEFE-FC8C-E25F-E01B-D93F45477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EEA08-D83E-1D8E-3AD0-D9D2B33A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77E75-4182-E27A-618B-4DEA3429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1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2EE7-8581-FECC-BD3A-F53427FE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0404E-F534-BB3C-C27F-5FDDD70C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2E151-F94C-55B0-395A-583B683A2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05CFA-D8F0-3ED1-6BEF-CED7D3A4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E244A-1757-D0CF-52DA-A7AA34C3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22033-07F1-291F-DE20-A20AB91F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1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390D-5F82-C7A5-F84D-82C9359D8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899D6-BA30-E058-6ED1-6327503D3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07EFC-0378-065E-8963-B79D286E6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1F307-1552-5606-4138-924091EC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D28BE-522D-B8EA-74E5-1723262AA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4E6CA-779D-7B34-BD77-57F9BA6F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2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E375D-A615-5779-36FA-82C3C303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94F44-944C-423D-D1DB-7CADD73E8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2055F-E820-C530-17E5-0913CC99E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62D53-1714-440A-B3C7-9C71966ABB1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F5A4-1D50-9ADF-3562-E3E70C988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0D47-08AE-DB62-7EAA-C55EA7260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AEF0-E099-46B4-9E7A-20830C63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58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739DF-C25B-8103-511B-D10CBAA83AE4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500" b="1" dirty="0"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/>
            <a:r>
              <a:rPr lang="en-US" sz="4500" b="1" dirty="0"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“WHENEVER YOU COME TOGETHER”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6BCFE-27BA-1C34-186B-44015CE42B5C}"/>
              </a:ext>
            </a:extLst>
          </p:cNvPr>
          <p:cNvSpPr txBox="1"/>
          <p:nvPr/>
        </p:nvSpPr>
        <p:spPr>
          <a:xfrm>
            <a:off x="0" y="1477328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500" cap="small" dirty="0">
              <a:latin typeface="Palatino Linotype" panose="02040502050505030304" pitchFamily="18" charset="0"/>
            </a:endParaRPr>
          </a:p>
          <a:p>
            <a:r>
              <a:rPr lang="en-US" sz="4500" b="1" cap="small" dirty="0">
                <a:solidFill>
                  <a:srgbClr val="FF9933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Introduction</a:t>
            </a:r>
          </a:p>
          <a:p>
            <a:pPr marL="1828800" indent="-968375">
              <a:buFont typeface="+mj-lt"/>
              <a:buAutoNum type="alphaUcPeriod"/>
            </a:pPr>
            <a:r>
              <a:rPr lang="en-US" sz="4500" b="1" dirty="0"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</a:t>
            </a:r>
            <a:r>
              <a:rPr lang="en-US" sz="4500" b="1" baseline="30000" dirty="0"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</a:t>
            </a:r>
            <a:r>
              <a:rPr lang="en-US" sz="4500" b="1" dirty="0"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Corinthians 14:26</a:t>
            </a:r>
          </a:p>
          <a:p>
            <a:pPr marL="1828800" indent="-968375">
              <a:buFont typeface="+mj-lt"/>
              <a:buAutoNum type="alphaUcPeriod"/>
            </a:pPr>
            <a:r>
              <a:rPr lang="en-US" sz="4500" b="1" dirty="0"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Hebrews 10:23-25</a:t>
            </a:r>
          </a:p>
        </p:txBody>
      </p:sp>
    </p:spTree>
    <p:extLst>
      <p:ext uri="{BB962C8B-B14F-4D97-AF65-F5344CB8AC3E}">
        <p14:creationId xmlns:p14="http://schemas.microsoft.com/office/powerpoint/2010/main" val="404202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739DF-C25B-8103-511B-D10CBAA83AE4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“WHENEVER YOU COME TOGETHER”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6BCFE-27BA-1C34-186B-44015CE42B5C}"/>
              </a:ext>
            </a:extLst>
          </p:cNvPr>
          <p:cNvSpPr txBox="1"/>
          <p:nvPr/>
        </p:nvSpPr>
        <p:spPr>
          <a:xfrm>
            <a:off x="0" y="1477328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Coming Together Affects Our Greetings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16:16; 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Peter 5:14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Galatians 2:9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20:1</a:t>
            </a:r>
          </a:p>
        </p:txBody>
      </p:sp>
    </p:spTree>
    <p:extLst>
      <p:ext uri="{BB962C8B-B14F-4D97-AF65-F5344CB8AC3E}">
        <p14:creationId xmlns:p14="http://schemas.microsoft.com/office/powerpoint/2010/main" val="90231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739DF-C25B-8103-511B-D10CBAA83AE4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“WHENEVER YOU COME TOGETHER”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6BCFE-27BA-1C34-186B-44015CE42B5C}"/>
              </a:ext>
            </a:extLst>
          </p:cNvPr>
          <p:cNvSpPr txBox="1"/>
          <p:nvPr/>
        </p:nvSpPr>
        <p:spPr>
          <a:xfrm>
            <a:off x="0" y="1477328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Coming Together Affects Our Comfort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Thessalonians 5:11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Romans 12:15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20:37</a:t>
            </a:r>
          </a:p>
        </p:txBody>
      </p:sp>
    </p:spTree>
    <p:extLst>
      <p:ext uri="{BB962C8B-B14F-4D97-AF65-F5344CB8AC3E}">
        <p14:creationId xmlns:p14="http://schemas.microsoft.com/office/powerpoint/2010/main" val="363620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739DF-C25B-8103-511B-D10CBAA83AE4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“WHENEVER YOU COME TOGETHER”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6BCFE-27BA-1C34-186B-44015CE42B5C}"/>
              </a:ext>
            </a:extLst>
          </p:cNvPr>
          <p:cNvSpPr txBox="1"/>
          <p:nvPr/>
        </p:nvSpPr>
        <p:spPr>
          <a:xfrm>
            <a:off x="0" y="147732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Coming Together Affects Our Music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James 5:13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Ephesians 5:19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Colossians 3:16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26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739DF-C25B-8103-511B-D10CBAA83AE4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“WHENEVER YOU COME TOGETHER”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6BCFE-27BA-1C34-186B-44015CE42B5C}"/>
              </a:ext>
            </a:extLst>
          </p:cNvPr>
          <p:cNvSpPr txBox="1"/>
          <p:nvPr/>
        </p:nvSpPr>
        <p:spPr>
          <a:xfrm>
            <a:off x="0" y="147732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Coming Together Affects Our Prayers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Matthew 6:5-6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Acts 12:5, 12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James 5:16</a:t>
            </a:r>
          </a:p>
        </p:txBody>
      </p:sp>
    </p:spTree>
    <p:extLst>
      <p:ext uri="{BB962C8B-B14F-4D97-AF65-F5344CB8AC3E}">
        <p14:creationId xmlns:p14="http://schemas.microsoft.com/office/powerpoint/2010/main" val="10717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place Gifs GIFs | Tenor">
            <a:extLst>
              <a:ext uri="{FF2B5EF4-FFF2-40B4-BE49-F238E27FC236}">
                <a16:creationId xmlns:a16="http://schemas.microsoft.com/office/drawing/2014/main" id="{4A4DC2B2-3526-A6D4-9383-8366098E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739DF-C25B-8103-511B-D10CBAA83AE4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“WHENEVER YOU COME TOGETHER”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6BCFE-27BA-1C34-186B-44015CE42B5C}"/>
              </a:ext>
            </a:extLst>
          </p:cNvPr>
          <p:cNvSpPr txBox="1"/>
          <p:nvPr/>
        </p:nvSpPr>
        <p:spPr>
          <a:xfrm>
            <a:off x="0" y="147732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Coming Together Affects the Lord’s Supper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20:7</a:t>
            </a:r>
          </a:p>
          <a:p>
            <a:pPr marL="1828800" marR="0" lvl="0" indent="-968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</a:t>
            </a:r>
            <a:r>
              <a:rPr lang="en-US" sz="4500" b="1" baseline="30000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</a:t>
            </a:r>
            <a:r>
              <a:rPr lang="en-US" sz="4500" b="1" dirty="0">
                <a:solidFill>
                  <a:prstClr val="black"/>
                </a:solidFill>
                <a:effectLst>
                  <a:glow rad="127000">
                    <a:srgbClr val="FF99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Corinthians 11:17-33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99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30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Richard Thetford</cp:lastModifiedBy>
  <cp:revision>16</cp:revision>
  <dcterms:created xsi:type="dcterms:W3CDTF">2023-02-05T00:13:32Z</dcterms:created>
  <dcterms:modified xsi:type="dcterms:W3CDTF">2023-02-14T22:51:52Z</dcterms:modified>
</cp:coreProperties>
</file>