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2447" r:id="rId2"/>
    <p:sldId id="12462" r:id="rId3"/>
    <p:sldId id="12457" r:id="rId4"/>
    <p:sldId id="12458" r:id="rId5"/>
    <p:sldId id="12459" r:id="rId6"/>
    <p:sldId id="12460" r:id="rId7"/>
    <p:sldId id="12461" r:id="rId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Dockens" initials="RD" lastIdx="20" clrIdx="0">
    <p:extLst>
      <p:ext uri="{19B8F6BF-5375-455C-9EA6-DF929625EA0E}">
        <p15:presenceInfo xmlns:p15="http://schemas.microsoft.com/office/powerpoint/2012/main" userId="8797cd3aa020e9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CCCC"/>
    <a:srgbClr val="0000CC"/>
    <a:srgbClr val="FFCCCC"/>
    <a:srgbClr val="FFCC99"/>
    <a:srgbClr val="000099"/>
    <a:srgbClr val="33CC33"/>
    <a:srgbClr val="FFCC00"/>
    <a:srgbClr val="6633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90" autoAdjust="0"/>
    <p:restoredTop sz="94485" autoAdjust="0"/>
  </p:normalViewPr>
  <p:slideViewPr>
    <p:cSldViewPr>
      <p:cViewPr varScale="1">
        <p:scale>
          <a:sx n="107" d="100"/>
          <a:sy n="107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6172-0049-4C7A-91B7-A2ECE3D37C7D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D7BA-935F-47B7-8BE6-D81DF12DD3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</a:defRPr>
            </a:lvl1pPr>
          </a:lstStyle>
          <a:p>
            <a:fld id="{B763157F-30C3-4EDC-A9F5-C6EEB19B85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7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ACE5-8C23-438B-B1B5-14D22F1611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649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1B6C-78DE-44E6-8834-976AFA83D6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165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21A3-1560-4D46-93C5-8D82638310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52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0F78-9A45-4A35-9699-89316CF4A4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2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9B114-55B9-4558-8266-1E0E01F324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57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9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D2304-6C06-4B7A-8A3D-2A84998BB8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2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4BCE-1511-404B-BF51-6E68D8CD23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0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15AC-0A0E-4D81-A4CB-9A625675A9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943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3024-FD0B-452D-93C0-03D3A5BE00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16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2732-8E61-49D6-94C3-F0F9A57006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27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94742E67-A8BC-4151-AD6D-B36AF42874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nature, plant, forest&#10;&#10;Description automatically generated">
            <a:extLst>
              <a:ext uri="{FF2B5EF4-FFF2-40B4-BE49-F238E27FC236}">
                <a16:creationId xmlns:a16="http://schemas.microsoft.com/office/drawing/2014/main" id="{385D0278-1267-9D97-81BF-CFAAE5C1F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2" r="-1" b="-1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B72E2-7D1D-DA51-0370-E5571F701827}"/>
              </a:ext>
            </a:extLst>
          </p:cNvPr>
          <p:cNvSpPr txBox="1"/>
          <p:nvPr/>
        </p:nvSpPr>
        <p:spPr>
          <a:xfrm>
            <a:off x="241299" y="1447800"/>
            <a:ext cx="86614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>
                <a:solidFill>
                  <a:srgbClr val="003399"/>
                </a:solidFill>
                <a:effectLst>
                  <a:glow rad="127000">
                    <a:schemeClr val="tx1"/>
                  </a:glow>
                </a:effectLst>
                <a:latin typeface="The Hand Extrablack" panose="020B0604020202020204" pitchFamily="66" charset="0"/>
              </a:rPr>
              <a:t>“YOU SHALL NOT TURN ASIDE</a:t>
            </a:r>
          </a:p>
          <a:p>
            <a:pPr algn="ctr"/>
            <a:r>
              <a:rPr lang="en-US" sz="7500" dirty="0">
                <a:solidFill>
                  <a:srgbClr val="003399"/>
                </a:solidFill>
                <a:effectLst>
                  <a:glow rad="127000">
                    <a:schemeClr val="tx1"/>
                  </a:glow>
                </a:effectLst>
                <a:latin typeface="The Hand Extrablack" panose="020B0604020202020204" pitchFamily="66" charset="0"/>
              </a:rPr>
              <a:t>TO THE RIGHT HAND OR THE LEFT”</a:t>
            </a:r>
          </a:p>
        </p:txBody>
      </p:sp>
    </p:spTree>
    <p:extLst>
      <p:ext uri="{BB962C8B-B14F-4D97-AF65-F5344CB8AC3E}">
        <p14:creationId xmlns:p14="http://schemas.microsoft.com/office/powerpoint/2010/main" val="2483674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nature, plant, forest&#10;&#10;Description automatically generated">
            <a:extLst>
              <a:ext uri="{FF2B5EF4-FFF2-40B4-BE49-F238E27FC236}">
                <a16:creationId xmlns:a16="http://schemas.microsoft.com/office/drawing/2014/main" id="{385D0278-1267-9D97-81BF-CFAAE5C1F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2" r="-1" b="-1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B72E2-7D1D-DA51-0370-E5571F701827}"/>
              </a:ext>
            </a:extLst>
          </p:cNvPr>
          <p:cNvSpPr txBox="1"/>
          <p:nvPr/>
        </p:nvSpPr>
        <p:spPr>
          <a:xfrm>
            <a:off x="241299" y="304253"/>
            <a:ext cx="8661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“YOU SHALL NOT TURN ASIDE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TO THE RIGHT HAND OR THE LEFT”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8B04E-B2A1-DD6C-A6BA-41106BA74AC1}"/>
              </a:ext>
            </a:extLst>
          </p:cNvPr>
          <p:cNvSpPr txBox="1"/>
          <p:nvPr/>
        </p:nvSpPr>
        <p:spPr>
          <a:xfrm>
            <a:off x="2133600" y="1935469"/>
            <a:ext cx="67691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500" cap="small" dirty="0">
                <a:effectLst>
                  <a:glow rad="127000">
                    <a:srgbClr val="003399"/>
                  </a:glow>
                </a:effectLst>
                <a:latin typeface="The Hand Extrablack" panose="020B0604020202020204" pitchFamily="66" charset="0"/>
              </a:rPr>
              <a:t>Introduction</a:t>
            </a:r>
          </a:p>
          <a:p>
            <a:pPr marL="1376363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spc="0" normalizeH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Deuteronomy 5:32</a:t>
            </a:r>
          </a:p>
          <a:p>
            <a:pPr marL="1376363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dirty="0">
                <a:solidFill>
                  <a:srgbClr val="003399"/>
                </a:solidFill>
                <a:effectLst>
                  <a:glow rad="127000">
                    <a:schemeClr val="tx1"/>
                  </a:glow>
                </a:effectLst>
                <a:latin typeface="The Hand Extrablack" panose="020B0604020202020204" pitchFamily="66" charset="0"/>
              </a:rPr>
              <a:t>Deuteronomy 4:2; Revelation 22:18-19</a:t>
            </a:r>
          </a:p>
          <a:p>
            <a:pPr marL="1376363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spc="0" normalizeH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2</a:t>
            </a:r>
            <a:r>
              <a:rPr kumimoji="0" lang="en-US" sz="4000" b="1" i="0" u="none" strike="noStrike" kern="1200" spc="0" normalizeH="0" baseline="3000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nd</a:t>
            </a:r>
            <a:r>
              <a:rPr kumimoji="0" lang="en-US" sz="4000" b="1" i="0" u="none" strike="noStrike" kern="1200" spc="0" normalizeH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chemeClr val="tx1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 Timothy 3:16-17</a:t>
            </a:r>
          </a:p>
          <a:p>
            <a:pPr marL="1376363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dirty="0">
                <a:solidFill>
                  <a:srgbClr val="003399"/>
                </a:solidFill>
                <a:effectLst>
                  <a:glow rad="127000">
                    <a:schemeClr val="tx1"/>
                  </a:glow>
                </a:effectLst>
                <a:latin typeface="The Hand Extrablack" panose="020B0604020202020204" pitchFamily="66" charset="0"/>
              </a:rPr>
              <a:t>Deuteronomy 27:17</a:t>
            </a:r>
            <a:endParaRPr kumimoji="0" lang="en-US" sz="4000" b="1" i="0" u="none" strike="noStrike" kern="1200" spc="0" normalizeH="0" noProof="0" dirty="0">
              <a:ln>
                <a:noFill/>
              </a:ln>
              <a:solidFill>
                <a:srgbClr val="003399"/>
              </a:solidFill>
              <a:effectLst>
                <a:glow rad="127000">
                  <a:schemeClr val="tx1"/>
                </a:glow>
              </a:effectLst>
              <a:uLnTx/>
              <a:uFillTx/>
              <a:latin typeface="The Hand Extrablack" panose="020B06040202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43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nature, plant, forest&#10;&#10;Description automatically generated">
            <a:extLst>
              <a:ext uri="{FF2B5EF4-FFF2-40B4-BE49-F238E27FC236}">
                <a16:creationId xmlns:a16="http://schemas.microsoft.com/office/drawing/2014/main" id="{385D0278-1267-9D97-81BF-CFAAE5C1F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2" r="-1" b="-1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B72E2-7D1D-DA51-0370-E5571F701827}"/>
              </a:ext>
            </a:extLst>
          </p:cNvPr>
          <p:cNvSpPr txBox="1"/>
          <p:nvPr/>
        </p:nvSpPr>
        <p:spPr>
          <a:xfrm>
            <a:off x="241299" y="304253"/>
            <a:ext cx="8661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“YOU SHALL NOT TURN ASIDE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TO THE RIGHT HAND OR THE LEFT”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8B04E-B2A1-DD6C-A6BA-41106BA74AC1}"/>
              </a:ext>
            </a:extLst>
          </p:cNvPr>
          <p:cNvSpPr txBox="1"/>
          <p:nvPr/>
        </p:nvSpPr>
        <p:spPr>
          <a:xfrm>
            <a:off x="2133600" y="1935469"/>
            <a:ext cx="67691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5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3399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The Word of God Must Not Be Diminished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Jeremiah 36:21-23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dirty="0"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latin typeface="The Hand Extrablack" panose="020B0604020202020204" pitchFamily="66" charset="0"/>
              </a:rPr>
              <a:t>Matthew 23:23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Matthew 22:36-40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dirty="0"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latin typeface="The Hand Extrablack" panose="020B0604020202020204" pitchFamily="66" charset="0"/>
              </a:rPr>
              <a:t>Psalm 119:160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James 2:10</a:t>
            </a:r>
          </a:p>
        </p:txBody>
      </p:sp>
    </p:spTree>
    <p:extLst>
      <p:ext uri="{BB962C8B-B14F-4D97-AF65-F5344CB8AC3E}">
        <p14:creationId xmlns:p14="http://schemas.microsoft.com/office/powerpoint/2010/main" val="917315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nature, plant, forest&#10;&#10;Description automatically generated">
            <a:extLst>
              <a:ext uri="{FF2B5EF4-FFF2-40B4-BE49-F238E27FC236}">
                <a16:creationId xmlns:a16="http://schemas.microsoft.com/office/drawing/2014/main" id="{385D0278-1267-9D97-81BF-CFAAE5C1F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2" r="-1" b="-1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B72E2-7D1D-DA51-0370-E5571F701827}"/>
              </a:ext>
            </a:extLst>
          </p:cNvPr>
          <p:cNvSpPr txBox="1"/>
          <p:nvPr/>
        </p:nvSpPr>
        <p:spPr>
          <a:xfrm>
            <a:off x="241299" y="304253"/>
            <a:ext cx="8661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“YOU SHALL NOT TURN ASIDE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TO THE RIGHT HAND OR THE LEFT”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8B04E-B2A1-DD6C-A6BA-41106BA74AC1}"/>
              </a:ext>
            </a:extLst>
          </p:cNvPr>
          <p:cNvSpPr txBox="1"/>
          <p:nvPr/>
        </p:nvSpPr>
        <p:spPr>
          <a:xfrm>
            <a:off x="2133600" y="1935469"/>
            <a:ext cx="67691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45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3399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The Word of God Must Not Be Diminished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6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God does not tolerate disobedience</a:t>
            </a:r>
          </a:p>
          <a:p>
            <a:pPr marL="1376363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500" dirty="0">
                <a:effectLst>
                  <a:glow rad="127000">
                    <a:srgbClr val="003399"/>
                  </a:glow>
                </a:effectLst>
                <a:latin typeface="The Hand Extrablack" panose="020B0604020202020204" pitchFamily="66" charset="0"/>
              </a:rPr>
              <a:t>Genesis 2:16-17; 3:1-24</a:t>
            </a:r>
          </a:p>
          <a:p>
            <a:pPr marL="1376363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effectLst>
                  <a:glow rad="127000">
                    <a:srgbClr val="003399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Numbers 20:7-12</a:t>
            </a:r>
          </a:p>
        </p:txBody>
      </p:sp>
    </p:spTree>
    <p:extLst>
      <p:ext uri="{BB962C8B-B14F-4D97-AF65-F5344CB8AC3E}">
        <p14:creationId xmlns:p14="http://schemas.microsoft.com/office/powerpoint/2010/main" val="3017440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nature, plant, forest&#10;&#10;Description automatically generated">
            <a:extLst>
              <a:ext uri="{FF2B5EF4-FFF2-40B4-BE49-F238E27FC236}">
                <a16:creationId xmlns:a16="http://schemas.microsoft.com/office/drawing/2014/main" id="{385D0278-1267-9D97-81BF-CFAAE5C1F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2" r="-1" b="-1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B72E2-7D1D-DA51-0370-E5571F701827}"/>
              </a:ext>
            </a:extLst>
          </p:cNvPr>
          <p:cNvSpPr txBox="1"/>
          <p:nvPr/>
        </p:nvSpPr>
        <p:spPr>
          <a:xfrm>
            <a:off x="241299" y="304253"/>
            <a:ext cx="8661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“YOU SHALL NOT TURN ASIDE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TO THE RIGHT HAND OR THE LEFT”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8B04E-B2A1-DD6C-A6BA-41106BA74AC1}"/>
              </a:ext>
            </a:extLst>
          </p:cNvPr>
          <p:cNvSpPr txBox="1"/>
          <p:nvPr/>
        </p:nvSpPr>
        <p:spPr>
          <a:xfrm>
            <a:off x="2133600" y="1935469"/>
            <a:ext cx="67691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45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3399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The Word of God Must Not Be Enhanced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Proverbs 30:6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dirty="0"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latin typeface="The Hand Extrablack" panose="020B0604020202020204" pitchFamily="66" charset="0"/>
              </a:rPr>
              <a:t>Galatians 3:15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2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nd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 John 9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1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st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 Corinthians 4:6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dirty="0"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latin typeface="The Hand Extrablack" panose="020B0604020202020204" pitchFamily="66" charset="0"/>
              </a:rPr>
              <a:t>1</a:t>
            </a:r>
            <a:r>
              <a:rPr lang="en-US" sz="4000" baseline="30000" dirty="0"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latin typeface="The Hand Extrablack" panose="020B0604020202020204" pitchFamily="66" charset="0"/>
              </a:rPr>
              <a:t>st</a:t>
            </a:r>
            <a:r>
              <a:rPr lang="en-US" sz="4000" dirty="0"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latin typeface="The Hand Extrablack" panose="020B0604020202020204" pitchFamily="66" charset="0"/>
              </a:rPr>
              <a:t> Peter 4:11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glow rad="127000">
                  <a:srgbClr val="FFFFFF"/>
                </a:glow>
              </a:effectLst>
              <a:uLnTx/>
              <a:uFillTx/>
              <a:latin typeface="The Hand Extrablack" panose="020B06040202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nature, plant, forest&#10;&#10;Description automatically generated">
            <a:extLst>
              <a:ext uri="{FF2B5EF4-FFF2-40B4-BE49-F238E27FC236}">
                <a16:creationId xmlns:a16="http://schemas.microsoft.com/office/drawing/2014/main" id="{385D0278-1267-9D97-81BF-CFAAE5C1F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2" r="-1" b="-1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B72E2-7D1D-DA51-0370-E5571F701827}"/>
              </a:ext>
            </a:extLst>
          </p:cNvPr>
          <p:cNvSpPr txBox="1"/>
          <p:nvPr/>
        </p:nvSpPr>
        <p:spPr>
          <a:xfrm>
            <a:off x="241299" y="304253"/>
            <a:ext cx="8661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“YOU SHALL NOT TURN ASIDE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TO THE RIGHT HAND OR THE LEFT”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8B04E-B2A1-DD6C-A6BA-41106BA74AC1}"/>
              </a:ext>
            </a:extLst>
          </p:cNvPr>
          <p:cNvSpPr txBox="1"/>
          <p:nvPr/>
        </p:nvSpPr>
        <p:spPr>
          <a:xfrm>
            <a:off x="2133600" y="1935469"/>
            <a:ext cx="67691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45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3399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The Word of God Must Not Be Enhanced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6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God’s silence must be respected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glow rad="127000">
                  <a:srgbClr val="FFFFFF"/>
                </a:glow>
              </a:effectLst>
              <a:uLnTx/>
              <a:uFillTx/>
              <a:latin typeface="The Hand Extrablack" panose="020B0604020202020204" pitchFamily="66" charset="0"/>
              <a:ea typeface="+mn-ea"/>
              <a:cs typeface="Arial" charset="0"/>
            </a:endParaRPr>
          </a:p>
          <a:p>
            <a:pPr marL="13763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500" dirty="0">
                <a:solidFill>
                  <a:srgbClr val="FFFFFF"/>
                </a:solidFill>
                <a:effectLst>
                  <a:glow rad="127000">
                    <a:srgbClr val="003399"/>
                  </a:glow>
                </a:effectLst>
                <a:latin typeface="The Hand Extrablack" panose="020B0604020202020204" pitchFamily="66" charset="0"/>
              </a:rPr>
              <a:t>2</a:t>
            </a:r>
            <a:r>
              <a:rPr lang="en-US" sz="3500" baseline="30000" dirty="0">
                <a:solidFill>
                  <a:srgbClr val="FFFFFF"/>
                </a:solidFill>
                <a:effectLst>
                  <a:glow rad="127000">
                    <a:srgbClr val="003399"/>
                  </a:glow>
                </a:effectLst>
                <a:latin typeface="The Hand Extrablack" panose="020B0604020202020204" pitchFamily="66" charset="0"/>
              </a:rPr>
              <a:t>nd</a:t>
            </a:r>
            <a:r>
              <a:rPr lang="en-US" sz="3500" dirty="0">
                <a:solidFill>
                  <a:srgbClr val="FFFFFF"/>
                </a:solidFill>
                <a:effectLst>
                  <a:glow rad="127000">
                    <a:srgbClr val="003399"/>
                  </a:glow>
                </a:effectLst>
                <a:latin typeface="The Hand Extrablack" panose="020B0604020202020204" pitchFamily="66" charset="0"/>
              </a:rPr>
              <a:t> Samuel 7:1-7</a:t>
            </a:r>
          </a:p>
          <a:p>
            <a:pPr marL="13763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3399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Heb</a:t>
            </a:r>
            <a:r>
              <a:rPr lang="en-US" sz="3500" dirty="0" err="1">
                <a:solidFill>
                  <a:srgbClr val="FFFFFF"/>
                </a:solidFill>
                <a:effectLst>
                  <a:glow rad="127000">
                    <a:srgbClr val="003399"/>
                  </a:glow>
                </a:effectLst>
                <a:latin typeface="The Hand Extrablack" panose="020B0604020202020204" pitchFamily="66" charset="0"/>
              </a:rPr>
              <a:t>rews</a:t>
            </a:r>
            <a:r>
              <a:rPr lang="en-US" sz="3500" dirty="0">
                <a:solidFill>
                  <a:srgbClr val="FFFFFF"/>
                </a:solidFill>
                <a:effectLst>
                  <a:glow rad="127000">
                    <a:srgbClr val="003399"/>
                  </a:glow>
                </a:effectLst>
                <a:latin typeface="The Hand Extrablack" panose="020B0604020202020204" pitchFamily="66" charset="0"/>
              </a:rPr>
              <a:t> 1:1-13</a:t>
            </a:r>
          </a:p>
          <a:p>
            <a:pPr marL="1376363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3399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Hebrews 8:4; 7:14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glow rad="127000">
                  <a:srgbClr val="FFFFFF"/>
                </a:glow>
              </a:effectLst>
              <a:uLnTx/>
              <a:uFillTx/>
              <a:latin typeface="The Hand Extrablack" panose="020B0604020202020204" pitchFamily="66" charset="0"/>
              <a:ea typeface="+mn-ea"/>
              <a:cs typeface="Arial" charset="0"/>
            </a:endParaRPr>
          </a:p>
          <a:p>
            <a:pPr marL="860425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7"/>
              <a:tabLst/>
              <a:defRPr/>
            </a:pPr>
            <a:r>
              <a:rPr lang="en-US" sz="4000" dirty="0"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latin typeface="The Hand Extrablack" panose="020B0604020202020204" pitchFamily="66" charset="0"/>
              </a:rPr>
              <a:t>1</a:t>
            </a:r>
            <a:r>
              <a:rPr lang="en-US" sz="4000" baseline="30000" dirty="0"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latin typeface="The Hand Extrablack" panose="020B0604020202020204" pitchFamily="66" charset="0"/>
              </a:rPr>
              <a:t>st</a:t>
            </a:r>
            <a:r>
              <a:rPr lang="en-US" sz="4000" dirty="0"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latin typeface="The Hand Extrablack" panose="020B0604020202020204" pitchFamily="66" charset="0"/>
              </a:rPr>
              <a:t> Corinthians 6:12; 10:23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3399"/>
                </a:glow>
              </a:effectLst>
              <a:uLnTx/>
              <a:uFillTx/>
              <a:latin typeface="The Hand Extrablack" panose="020B06040202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85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nature, plant, forest&#10;&#10;Description automatically generated">
            <a:extLst>
              <a:ext uri="{FF2B5EF4-FFF2-40B4-BE49-F238E27FC236}">
                <a16:creationId xmlns:a16="http://schemas.microsoft.com/office/drawing/2014/main" id="{385D0278-1267-9D97-81BF-CFAAE5C1F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2" r="-1" b="-1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B72E2-7D1D-DA51-0370-E5571F701827}"/>
              </a:ext>
            </a:extLst>
          </p:cNvPr>
          <p:cNvSpPr txBox="1"/>
          <p:nvPr/>
        </p:nvSpPr>
        <p:spPr>
          <a:xfrm>
            <a:off x="241299" y="304253"/>
            <a:ext cx="86614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“YOU SHALL NOT TURN ASIDE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TO THE RIGHT HAND OR THE LEFT”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8B04E-B2A1-DD6C-A6BA-41106BA74AC1}"/>
              </a:ext>
            </a:extLst>
          </p:cNvPr>
          <p:cNvSpPr txBox="1"/>
          <p:nvPr/>
        </p:nvSpPr>
        <p:spPr>
          <a:xfrm>
            <a:off x="2133600" y="1935469"/>
            <a:ext cx="67691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500" b="1" i="0" u="none" strike="noStrike" kern="120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3399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Conclusion</a:t>
            </a:r>
          </a:p>
          <a:p>
            <a:pPr marL="914400" marR="0" lvl="0" indent="-461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9144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Matthew 15:7-9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968375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uLnTx/>
                <a:uFillTx/>
                <a:latin typeface="The Hand Extrablack" panose="020B0604020202020204" pitchFamily="66" charset="0"/>
                <a:ea typeface="+mn-ea"/>
                <a:cs typeface="Arial" charset="0"/>
              </a:rPr>
              <a:t>Genesis 4:3-5</a:t>
            </a:r>
          </a:p>
          <a:p>
            <a:pPr marL="914400" marR="0" lvl="0" indent="-4524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968375" algn="l"/>
              </a:tabLst>
              <a:defRPr/>
            </a:pPr>
            <a:r>
              <a:rPr lang="en-US" sz="4000" dirty="0">
                <a:solidFill>
                  <a:srgbClr val="003399"/>
                </a:solidFill>
                <a:effectLst>
                  <a:glow rad="127000">
                    <a:srgbClr val="FFFFFF"/>
                  </a:glow>
                </a:effectLst>
                <a:latin typeface="The Hand Extrablack" panose="020B0604020202020204" pitchFamily="66" charset="0"/>
              </a:rPr>
              <a:t>Leviticus 10:1-3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glow rad="127000">
                  <a:srgbClr val="FFFFFF"/>
                </a:glow>
              </a:effectLst>
              <a:uLnTx/>
              <a:uFillTx/>
              <a:latin typeface="The Hand Extrablack" panose="020B0604020202020204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67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On-screen Show (4:3)</PresentationFormat>
  <Paragraphs>45</Paragraphs>
  <Slides>7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Riesling</vt:lpstr>
      <vt:lpstr>The Hand Extrablack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2278</cp:revision>
  <dcterms:created xsi:type="dcterms:W3CDTF">2021-01-24T07:03:15Z</dcterms:created>
  <dcterms:modified xsi:type="dcterms:W3CDTF">2022-09-26T00:29:40Z</dcterms:modified>
</cp:coreProperties>
</file>