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8"/>
  </p:notesMasterIdLst>
  <p:sldIdLst>
    <p:sldId id="13404" r:id="rId2"/>
    <p:sldId id="13435" r:id="rId3"/>
    <p:sldId id="13436" r:id="rId4"/>
    <p:sldId id="13437" r:id="rId5"/>
    <p:sldId id="13438" r:id="rId6"/>
    <p:sldId id="1343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9D52"/>
    <a:srgbClr val="FFFF00"/>
    <a:srgbClr val="FFFF99"/>
    <a:srgbClr val="333300"/>
    <a:srgbClr val="A3A3E0"/>
    <a:srgbClr val="0B76A0"/>
    <a:srgbClr val="CC6600"/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21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8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5/12/2025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1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4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75E5CA24-C76E-873B-1C38-DA8536031A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30+ Amber Waves Of Grain Stock Videos and Royalty-Free Footage - iStock |  Wheat field, America, Purple mountain majesty">
            <a:extLst>
              <a:ext uri="{FF2B5EF4-FFF2-40B4-BE49-F238E27FC236}">
                <a16:creationId xmlns:a16="http://schemas.microsoft.com/office/drawing/2014/main" id="{452C363B-3220-9EB9-7FE7-E60DCA3A53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24C1F4-E320-9CC1-8F29-67BA4B0A9656}"/>
              </a:ext>
            </a:extLst>
          </p:cNvPr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  <a:latin typeface="Amasis MT Pro Black" panose="02040A04050005020304" pitchFamily="18" charset="0"/>
            </a:endParaRPr>
          </a:p>
          <a:p>
            <a:pPr algn="ctr"/>
            <a:r>
              <a:rPr lang="en-US" sz="4000" b="1" dirty="0">
                <a:solidFill>
                  <a:srgbClr val="C00000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  <a:t>“ALL THE PEOPLE…</a:t>
            </a:r>
            <a:br>
              <a:rPr lang="en-US" sz="4000" b="1" dirty="0">
                <a:solidFill>
                  <a:srgbClr val="C00000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</a:br>
            <a:r>
              <a:rPr lang="en-US" sz="4000" b="1" dirty="0">
                <a:solidFill>
                  <a:srgbClr val="C00000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  <a:t>KNOW THAT YOU ARE A VIRTUOUS WOMAN”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C58219-15A0-2E55-2618-B321D2725E64}"/>
              </a:ext>
            </a:extLst>
          </p:cNvPr>
          <p:cNvSpPr txBox="1"/>
          <p:nvPr/>
        </p:nvSpPr>
        <p:spPr>
          <a:xfrm>
            <a:off x="0" y="1938992"/>
            <a:ext cx="12192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effectLst>
                <a:glow rad="127000">
                  <a:schemeClr val="tx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otlight MT Light" panose="0204060206030A020304" pitchFamily="18" charset="0"/>
            </a:endParaRPr>
          </a:p>
          <a:p>
            <a:r>
              <a:rPr lang="en-US" sz="4000" b="1" cap="small" dirty="0">
                <a:solidFill>
                  <a:srgbClr val="FFC000"/>
                </a:solidFill>
                <a:effectLst>
                  <a:glow rad="1270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  <a:t>Introduction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1" dirty="0"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  <a:t>Ruth 3:11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1" dirty="0"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  <a:t>Proverbs 22:1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1" dirty="0"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  <a:t>Proverbs 31:10</a:t>
            </a:r>
          </a:p>
        </p:txBody>
      </p:sp>
    </p:spTree>
    <p:extLst>
      <p:ext uri="{BB962C8B-B14F-4D97-AF65-F5344CB8AC3E}">
        <p14:creationId xmlns:p14="http://schemas.microsoft.com/office/powerpoint/2010/main" val="265746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ED50CA46-3200-5B0A-B344-2786A2C85D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30+ Amber Waves Of Grain Stock Videos and Royalty-Free Footage - iStock |  Wheat field, America, Purple mountain majesty">
            <a:extLst>
              <a:ext uri="{FF2B5EF4-FFF2-40B4-BE49-F238E27FC236}">
                <a16:creationId xmlns:a16="http://schemas.microsoft.com/office/drawing/2014/main" id="{325D538F-E397-DC09-AD36-1BA0C78B3E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627733D-A5D8-2F7C-694C-DDDA8AD4F27E}"/>
              </a:ext>
            </a:extLst>
          </p:cNvPr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Amasis MT Pro Black" panose="02040A040500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“ALL THE PEOPLE…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KNOW THAT YOU ARE A VIRTUOUS WOMAN”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02E751-0B0E-4BE5-E7DA-0011A8F6B210}"/>
              </a:ext>
            </a:extLst>
          </p:cNvPr>
          <p:cNvSpPr txBox="1"/>
          <p:nvPr/>
        </p:nvSpPr>
        <p:spPr>
          <a:xfrm>
            <a:off x="0" y="1938992"/>
            <a:ext cx="1219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ootlight MT Light" panose="0204060206030A020304" pitchFamily="18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Ruth Was Loyal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Ruth 1:16-17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prstClr val="black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  <a:t>Ecclesiastes 4:9-10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srgbClr val="FFC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ootlight MT Light" panose="0204060206030A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807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B3A93936-4C00-0848-C1E7-0AE75098F6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30+ Amber Waves Of Grain Stock Videos and Royalty-Free Footage - iStock |  Wheat field, America, Purple mountain majesty">
            <a:extLst>
              <a:ext uri="{FF2B5EF4-FFF2-40B4-BE49-F238E27FC236}">
                <a16:creationId xmlns:a16="http://schemas.microsoft.com/office/drawing/2014/main" id="{EFA2788F-AF86-5AEA-4335-101B030A4E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6A31185-5198-8351-71B1-0C6DFB8FE431}"/>
              </a:ext>
            </a:extLst>
          </p:cNvPr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Amasis MT Pro Black" panose="02040A040500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“ALL THE PEOPLE…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KNOW THAT YOU ARE A VIRTUOUS WOMAN”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5C8F96-7B18-F05A-9530-1DF4F6CAA85B}"/>
              </a:ext>
            </a:extLst>
          </p:cNvPr>
          <p:cNvSpPr txBox="1"/>
          <p:nvPr/>
        </p:nvSpPr>
        <p:spPr>
          <a:xfrm>
            <a:off x="0" y="1938992"/>
            <a:ext cx="12192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ootlight MT Light" panose="0204060206030A020304" pitchFamily="18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Ruth Worked Hard 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Leviticus 23:22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prstClr val="black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  <a:t>Ruth 2:1-7, 17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2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nd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 </a:t>
            </a:r>
            <a:r>
              <a:rPr lang="en-US" sz="4000" b="1" dirty="0">
                <a:solidFill>
                  <a:prstClr val="black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  <a:t>T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hessalonians</a:t>
            </a:r>
            <a:r>
              <a:rPr lang="en-US" sz="4000" b="1" dirty="0">
                <a:solidFill>
                  <a:prstClr val="black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3:10-12</a:t>
            </a:r>
          </a:p>
        </p:txBody>
      </p:sp>
    </p:spTree>
    <p:extLst>
      <p:ext uri="{BB962C8B-B14F-4D97-AF65-F5344CB8AC3E}">
        <p14:creationId xmlns:p14="http://schemas.microsoft.com/office/powerpoint/2010/main" val="216150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5CA9E131-5A56-10D4-7F35-8E68E60FF9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30+ Amber Waves Of Grain Stock Videos and Royalty-Free Footage - iStock |  Wheat field, America, Purple mountain majesty">
            <a:extLst>
              <a:ext uri="{FF2B5EF4-FFF2-40B4-BE49-F238E27FC236}">
                <a16:creationId xmlns:a16="http://schemas.microsoft.com/office/drawing/2014/main" id="{18E32348-20BD-FA77-42ED-B740CFF839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B8D1EB4-0F52-A7A0-5AFD-CD7FB6C08D43}"/>
              </a:ext>
            </a:extLst>
          </p:cNvPr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Amasis MT Pro Black" panose="02040A040500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“ALL THE PEOPLE…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KNOW THAT YOU ARE A VIRTUOUS WOMAN”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D23436-B14C-54C2-8ABF-87B9B5501CBE}"/>
              </a:ext>
            </a:extLst>
          </p:cNvPr>
          <p:cNvSpPr txBox="1"/>
          <p:nvPr/>
        </p:nvSpPr>
        <p:spPr>
          <a:xfrm>
            <a:off x="0" y="1938992"/>
            <a:ext cx="1219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ootlight MT Light" panose="0204060206030A020304" pitchFamily="18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Ruth Was Grateful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Ruth 2:8-10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prstClr val="black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  <a:t>1</a:t>
            </a:r>
            <a:r>
              <a:rPr lang="en-US" sz="4000" b="1" baseline="30000" dirty="0">
                <a:solidFill>
                  <a:prstClr val="black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  <a:t>st</a:t>
            </a:r>
            <a:r>
              <a:rPr lang="en-US" sz="4000" b="1" dirty="0">
                <a:solidFill>
                  <a:prstClr val="black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  <a:t> Thessalonians 5:18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srgbClr val="FFC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ootlight MT Light" panose="0204060206030A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079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7408DA90-5C8D-E5D1-9800-CD721B5E17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30+ Amber Waves Of Grain Stock Videos and Royalty-Free Footage - iStock |  Wheat field, America, Purple mountain majesty">
            <a:extLst>
              <a:ext uri="{FF2B5EF4-FFF2-40B4-BE49-F238E27FC236}">
                <a16:creationId xmlns:a16="http://schemas.microsoft.com/office/drawing/2014/main" id="{35E9618C-900B-474B-106B-294BCCCAE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5205FB6-D661-DEA5-B1A9-A1D70E589530}"/>
              </a:ext>
            </a:extLst>
          </p:cNvPr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Amasis MT Pro Black" panose="02040A040500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“ALL THE PEOPLE…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KNOW THAT YOU ARE A VIRTUOUS WOMAN”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911BC8-1018-D818-3D63-BBB5520E9C15}"/>
              </a:ext>
            </a:extLst>
          </p:cNvPr>
          <p:cNvSpPr txBox="1"/>
          <p:nvPr/>
        </p:nvSpPr>
        <p:spPr>
          <a:xfrm>
            <a:off x="0" y="1938992"/>
            <a:ext cx="12192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ootlight MT Light" panose="0204060206030A020304" pitchFamily="18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Ruth Heeded Her Mother-in-Law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Deuteronomy 25:5-6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prstClr val="black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  <a:t>Ruth 3:1-5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Proverbs 1:8; 6:20; 7:1; Titus 2:1-8</a:t>
            </a:r>
          </a:p>
        </p:txBody>
      </p:sp>
    </p:spTree>
    <p:extLst>
      <p:ext uri="{BB962C8B-B14F-4D97-AF65-F5344CB8AC3E}">
        <p14:creationId xmlns:p14="http://schemas.microsoft.com/office/powerpoint/2010/main" val="384032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CD91988C-4DF7-979D-0367-7F1C797A69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30+ Amber Waves Of Grain Stock Videos and Royalty-Free Footage - iStock |  Wheat field, America, Purple mountain majesty">
            <a:extLst>
              <a:ext uri="{FF2B5EF4-FFF2-40B4-BE49-F238E27FC236}">
                <a16:creationId xmlns:a16="http://schemas.microsoft.com/office/drawing/2014/main" id="{BB35FF3B-EBF9-4129-98C2-465D4B897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C0A4198-91A9-47FC-0CDB-4D258D9407D5}"/>
              </a:ext>
            </a:extLst>
          </p:cNvPr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Amasis MT Pro Black" panose="02040A040500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“ALL THE PEOPLE…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KNOW THAT YOU ARE A VIRTUOUS WOMAN”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F356B9-B1D3-43E9-A4D8-A1791146A5F6}"/>
              </a:ext>
            </a:extLst>
          </p:cNvPr>
          <p:cNvSpPr txBox="1"/>
          <p:nvPr/>
        </p:nvSpPr>
        <p:spPr>
          <a:xfrm>
            <a:off x="0" y="1938992"/>
            <a:ext cx="1219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ootlight MT Light" panose="0204060206030A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Conclusion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otlight MT Light" panose="0204060206030A020304" pitchFamily="18" charset="0"/>
                <a:ea typeface="+mn-ea"/>
                <a:cs typeface="+mn-cs"/>
              </a:rPr>
              <a:t>Ruth 4:13-15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prstClr val="black"/>
                </a:solidFill>
                <a:effectLst>
                  <a:glow rad="1270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  <a:t>Matthew 1:1, 5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srgbClr val="FFC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ootlight MT Light" panose="0204060206030A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252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2852</TotalTime>
  <Words>142</Words>
  <Application>Microsoft Office PowerPoint</Application>
  <PresentationFormat>Widescreen</PresentationFormat>
  <Paragraphs>39</Paragraphs>
  <Slides>6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Amasis MT Pro Black</vt:lpstr>
      <vt:lpstr>Arial</vt:lpstr>
      <vt:lpstr>Calibri</vt:lpstr>
      <vt:lpstr>Footlight MT Light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962</cp:revision>
  <dcterms:created xsi:type="dcterms:W3CDTF">2023-05-27T00:35:32Z</dcterms:created>
  <dcterms:modified xsi:type="dcterms:W3CDTF">2025-05-12T18:31:13Z</dcterms:modified>
</cp:coreProperties>
</file>