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7"/>
  </p:notesMasterIdLst>
  <p:sldIdLst>
    <p:sldId id="13981" r:id="rId2"/>
    <p:sldId id="14026" r:id="rId3"/>
    <p:sldId id="14027" r:id="rId4"/>
    <p:sldId id="14028" r:id="rId5"/>
    <p:sldId id="1402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5733"/>
    <a:srgbClr val="B7DEE8"/>
    <a:srgbClr val="333300"/>
    <a:srgbClr val="CC6600"/>
    <a:srgbClr val="C3D69B"/>
    <a:srgbClr val="FFFF99"/>
    <a:srgbClr val="0B76A0"/>
    <a:srgbClr val="E97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1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4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F72DAAFA-F549-D35D-0E7A-9DAC9BEC0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5D990E-635A-0CC7-06C2-3F81E40D7ADF}"/>
              </a:ext>
            </a:extLst>
          </p:cNvPr>
          <p:cNvSpPr txBox="1"/>
          <p:nvPr/>
        </p:nvSpPr>
        <p:spPr>
          <a:xfrm>
            <a:off x="0" y="1843950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ANGELS</a:t>
            </a:r>
          </a:p>
          <a:p>
            <a:pPr algn="ctr"/>
            <a:endParaRPr lang="en-US" sz="50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  <a:p>
            <a:pPr algn="ctr"/>
            <a:r>
              <a:rPr lang="en-US" sz="50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Part 3</a:t>
            </a:r>
            <a:endParaRPr lang="en-US" sz="50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78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764A5-A19C-7898-3B35-EE2E72C38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A83F7A6D-837B-4287-16F0-67202385B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hlinkClick r:id="" action="ppaction://noaction"/>
            <a:extLst>
              <a:ext uri="{FF2B5EF4-FFF2-40B4-BE49-F238E27FC236}">
                <a16:creationId xmlns:a16="http://schemas.microsoft.com/office/drawing/2014/main" id="{D12FFA6E-D586-51B9-108F-DE0251A108DE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D21DF4-D7B9-F2B9-B385-2C769640FD75}"/>
              </a:ext>
            </a:extLst>
          </p:cNvPr>
          <p:cNvSpPr txBox="1"/>
          <p:nvPr/>
        </p:nvSpPr>
        <p:spPr>
          <a:xfrm>
            <a:off x="0" y="101566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Function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D92C6E-93F9-5772-EDBA-AF5ED567C0C7}"/>
              </a:ext>
            </a:extLst>
          </p:cNvPr>
          <p:cNvSpPr txBox="1"/>
          <p:nvPr/>
        </p:nvSpPr>
        <p:spPr>
          <a:xfrm>
            <a:off x="20" y="1877437"/>
            <a:ext cx="121919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Psalm 103:20-22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Psalm 78:49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Acts 12:23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2</a:t>
            </a:r>
            <a:r>
              <a:rPr lang="en-US" sz="4000" baseline="30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nd</a:t>
            </a: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 Kings 19:35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 Timothy 3:16; John 1:51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Luke 2:8-14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Mark 1:13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Luke 22:41-43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27000">
                  <a:srgbClr val="4BACC6">
                    <a:lumMod val="50000"/>
                  </a:srgbClr>
                </a:glow>
              </a:effectLst>
              <a:uLnTx/>
              <a:uFillTx/>
              <a:latin typeface="Calisto MT" panose="02040603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937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FB3A5-C705-2F6C-E932-E9A0C0B9B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A72F95B9-FD6F-A7FA-A0BD-F24C8930A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hlinkClick r:id="" action="ppaction://noaction"/>
            <a:extLst>
              <a:ext uri="{FF2B5EF4-FFF2-40B4-BE49-F238E27FC236}">
                <a16:creationId xmlns:a16="http://schemas.microsoft.com/office/drawing/2014/main" id="{42F5779E-66C5-2AE1-4C31-4995CE49D6EF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C7EBAE-0E49-38D3-B649-A16EC38988DE}"/>
              </a:ext>
            </a:extLst>
          </p:cNvPr>
          <p:cNvSpPr txBox="1"/>
          <p:nvPr/>
        </p:nvSpPr>
        <p:spPr>
          <a:xfrm>
            <a:off x="0" y="101566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Function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D0F4C5-F847-CB9A-1A2A-F2744AA31BA2}"/>
              </a:ext>
            </a:extLst>
          </p:cNvPr>
          <p:cNvSpPr txBox="1"/>
          <p:nvPr/>
        </p:nvSpPr>
        <p:spPr>
          <a:xfrm>
            <a:off x="20" y="1877437"/>
            <a:ext cx="121919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4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Luke 4:10-12; Matthew 26:51-54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4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Acts 7:52-53; Galatians 3:19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Hebrews 2:2-3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Galatians 1:8</a:t>
            </a:r>
          </a:p>
        </p:txBody>
      </p:sp>
    </p:spTree>
    <p:extLst>
      <p:ext uri="{BB962C8B-B14F-4D97-AF65-F5344CB8AC3E}">
        <p14:creationId xmlns:p14="http://schemas.microsoft.com/office/powerpoint/2010/main" val="139839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E947A-433F-7F20-8C37-D8A20A1C0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90DD0110-7FC7-D453-ECA0-244EA016D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4766647-080D-6D89-422C-3251413794CA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D7FFAB-AA42-E91B-4981-65ED87E36858}"/>
              </a:ext>
            </a:extLst>
          </p:cNvPr>
          <p:cNvSpPr txBox="1"/>
          <p:nvPr/>
        </p:nvSpPr>
        <p:spPr>
          <a:xfrm>
            <a:off x="0" y="101566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Function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5B98CD-C3FB-B5FE-F09E-F8E2DDBF4DD0}"/>
              </a:ext>
            </a:extLst>
          </p:cNvPr>
          <p:cNvSpPr txBox="1"/>
          <p:nvPr/>
        </p:nvSpPr>
        <p:spPr>
          <a:xfrm>
            <a:off x="20" y="1877437"/>
            <a:ext cx="121919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6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Hebrews 1:13-14; Psalm 34:7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Daniel 3:19-28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Daniel 6:16-22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Acts 5:19-20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Acts 12:7-11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Acts 27:23-24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7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Luke 16:22</a:t>
            </a:r>
          </a:p>
        </p:txBody>
      </p:sp>
    </p:spTree>
    <p:extLst>
      <p:ext uri="{BB962C8B-B14F-4D97-AF65-F5344CB8AC3E}">
        <p14:creationId xmlns:p14="http://schemas.microsoft.com/office/powerpoint/2010/main" val="185345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9D4EB-5A2D-F08E-5521-B5E00CAF3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7708E272-D3BD-D3B7-F4D2-AC934B4E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0778255-AED9-48C3-37DD-4B0A236CA751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1D1991-0F8A-031A-9795-8058E61DA535}"/>
              </a:ext>
            </a:extLst>
          </p:cNvPr>
          <p:cNvSpPr txBox="1"/>
          <p:nvPr/>
        </p:nvSpPr>
        <p:spPr>
          <a:xfrm>
            <a:off x="0" y="101566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Function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FCB96D-5339-AFEB-3AC4-EFE72B1EF13B}"/>
              </a:ext>
            </a:extLst>
          </p:cNvPr>
          <p:cNvSpPr txBox="1"/>
          <p:nvPr/>
        </p:nvSpPr>
        <p:spPr>
          <a:xfrm>
            <a:off x="20" y="1877437"/>
            <a:ext cx="121919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8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Matthew 25:31-33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 Thessalonians 4:16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Luke 12:8-9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 Thessalonians 1:7-10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Matthew 13:49-50</a:t>
            </a:r>
          </a:p>
        </p:txBody>
      </p:sp>
    </p:spTree>
    <p:extLst>
      <p:ext uri="{BB962C8B-B14F-4D97-AF65-F5344CB8AC3E}">
        <p14:creationId xmlns:p14="http://schemas.microsoft.com/office/powerpoint/2010/main" val="373959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9843</TotalTime>
  <Words>79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Calisto MT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1297</cp:revision>
  <dcterms:created xsi:type="dcterms:W3CDTF">2023-05-27T00:35:32Z</dcterms:created>
  <dcterms:modified xsi:type="dcterms:W3CDTF">2025-11-10T20:17:32Z</dcterms:modified>
</cp:coreProperties>
</file>