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7"/>
  </p:notesMasterIdLst>
  <p:sldIdLst>
    <p:sldId id="13854" r:id="rId2"/>
    <p:sldId id="13861" r:id="rId3"/>
    <p:sldId id="13860" r:id="rId4"/>
    <p:sldId id="13862" r:id="rId5"/>
    <p:sldId id="138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333300"/>
    <a:srgbClr val="CC6600"/>
    <a:srgbClr val="FF5733"/>
    <a:srgbClr val="C3D69B"/>
    <a:srgbClr val="FFFF99"/>
    <a:srgbClr val="0B76A0"/>
    <a:srgbClr val="E97451"/>
    <a:srgbClr val="FFFF00"/>
    <a:srgbClr val="F89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302D5-B263-125E-B2F5-F6FC227F1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y include: A teal blue embossed leather fabric with a floral pattern. The pattern is raised and has a brown outline. The fabric has a textured surface.">
            <a:extLst>
              <a:ext uri="{FF2B5EF4-FFF2-40B4-BE49-F238E27FC236}">
                <a16:creationId xmlns:a16="http://schemas.microsoft.com/office/drawing/2014/main" id="{C24DAE09-52D0-3E12-58D2-2CC2DB66E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21" b="19329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C7BCCC-726D-C410-D563-867275941611}"/>
              </a:ext>
            </a:extLst>
          </p:cNvPr>
          <p:cNvSpPr txBox="1"/>
          <p:nvPr/>
        </p:nvSpPr>
        <p:spPr>
          <a:xfrm>
            <a:off x="-20" y="2536448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“EVERY PART DOES ITS SHARE”</a:t>
            </a:r>
          </a:p>
        </p:txBody>
      </p:sp>
    </p:spTree>
    <p:extLst>
      <p:ext uri="{BB962C8B-B14F-4D97-AF65-F5344CB8AC3E}">
        <p14:creationId xmlns:p14="http://schemas.microsoft.com/office/powerpoint/2010/main" val="4137461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6436B-B2E7-25BB-3A8E-61B56FE19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y include: A teal blue embossed leather fabric with a floral pattern. The pattern is raised and has a brown outline. The fabric has a textured surface.">
            <a:extLst>
              <a:ext uri="{FF2B5EF4-FFF2-40B4-BE49-F238E27FC236}">
                <a16:creationId xmlns:a16="http://schemas.microsoft.com/office/drawing/2014/main" id="{B3E7FBA9-7B9E-CC64-9550-A779413A2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21" b="19329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993352-1306-24FE-D773-E26CCFAE2258}"/>
              </a:ext>
            </a:extLst>
          </p:cNvPr>
          <p:cNvSpPr txBox="1"/>
          <p:nvPr/>
        </p:nvSpPr>
        <p:spPr>
          <a:xfrm>
            <a:off x="-20" y="2536448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“EVERY PART DOES ITS SHARE”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F9C237-DE4E-74F5-BFDC-6BAD5AB3866E}"/>
              </a:ext>
            </a:extLst>
          </p:cNvPr>
          <p:cNvSpPr txBox="1"/>
          <p:nvPr/>
        </p:nvSpPr>
        <p:spPr>
          <a:xfrm>
            <a:off x="20" y="4321552"/>
            <a:ext cx="121919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dirty="0">
              <a:solidFill>
                <a:schemeClr val="bg2">
                  <a:lumMod val="90000"/>
                </a:schemeClr>
              </a:solidFill>
              <a:effectLst>
                <a:glow rad="127000">
                  <a:srgbClr val="6633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ybill" panose="040506030A0602020202" pitchFamily="82" charset="0"/>
            </a:endParaRPr>
          </a:p>
          <a:p>
            <a:pPr algn="ctr"/>
            <a:r>
              <a:rPr lang="en-US" sz="5000" spc="3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Ephesians 4:11-16</a:t>
            </a:r>
            <a:endParaRPr lang="en-US" sz="5000" spc="300" dirty="0"/>
          </a:p>
        </p:txBody>
      </p:sp>
    </p:spTree>
    <p:extLst>
      <p:ext uri="{BB962C8B-B14F-4D97-AF65-F5344CB8AC3E}">
        <p14:creationId xmlns:p14="http://schemas.microsoft.com/office/powerpoint/2010/main" val="2584168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9FF36-AE2F-732A-647E-0479974B3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y include: A teal blue embossed leather fabric with a floral pattern. The pattern is raised and has a brown outline. The fabric has a textured surface.">
            <a:extLst>
              <a:ext uri="{FF2B5EF4-FFF2-40B4-BE49-F238E27FC236}">
                <a16:creationId xmlns:a16="http://schemas.microsoft.com/office/drawing/2014/main" id="{C7008039-CC6B-22F6-2959-5EF363809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21" b="19329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65EDAF-FBFF-2958-E4E0-B5EEB3FA549A}"/>
              </a:ext>
            </a:extLst>
          </p:cNvPr>
          <p:cNvSpPr txBox="1"/>
          <p:nvPr/>
        </p:nvSpPr>
        <p:spPr>
          <a:xfrm>
            <a:off x="-20" y="0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“EVERY PART DOES ITS SHARE”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E02167-7DB6-1F2B-B36D-81580542145E}"/>
              </a:ext>
            </a:extLst>
          </p:cNvPr>
          <p:cNvSpPr txBox="1"/>
          <p:nvPr/>
        </p:nvSpPr>
        <p:spPr>
          <a:xfrm>
            <a:off x="0" y="1773936"/>
            <a:ext cx="121919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/>
            </a:pPr>
            <a:r>
              <a:rPr lang="en-US" sz="7000" cap="small" dirty="0">
                <a:solidFill>
                  <a:srgbClr val="663300"/>
                </a:solidFill>
                <a:effectLst>
                  <a:glow rad="127000">
                    <a:schemeClr val="bg2">
                      <a:lumMod val="9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The Roles Will Be Different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5000" spc="3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1</a:t>
            </a:r>
            <a:r>
              <a:rPr lang="en-US" sz="5000" spc="300" baseline="300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st</a:t>
            </a:r>
            <a:r>
              <a:rPr lang="en-US" sz="5000" spc="3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 Corinthians 12:12-30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5000" spc="3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Numbers 16:1-11, 25-33; Hebrews 7:14; 8:4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5000" spc="3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1</a:t>
            </a:r>
            <a:r>
              <a:rPr lang="en-US" sz="5000" spc="300" baseline="300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st</a:t>
            </a:r>
            <a:r>
              <a:rPr lang="en-US" sz="5000" spc="300" dirty="0">
                <a:solidFill>
                  <a:schemeClr val="bg2">
                    <a:lumMod val="90000"/>
                  </a:scheme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 Peter 1:1; 5:1</a:t>
            </a:r>
          </a:p>
        </p:txBody>
      </p:sp>
    </p:spTree>
    <p:extLst>
      <p:ext uri="{BB962C8B-B14F-4D97-AF65-F5344CB8AC3E}">
        <p14:creationId xmlns:p14="http://schemas.microsoft.com/office/powerpoint/2010/main" val="402197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28E96-E665-7EB4-4551-4751FB731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y include: A teal blue embossed leather fabric with a floral pattern. The pattern is raised and has a brown outline. The fabric has a textured surface.">
            <a:extLst>
              <a:ext uri="{FF2B5EF4-FFF2-40B4-BE49-F238E27FC236}">
                <a16:creationId xmlns:a16="http://schemas.microsoft.com/office/drawing/2014/main" id="{916611F2-F5F7-8BD3-49B2-4FA793AA1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21" b="19329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F941ED-0C36-EA8C-169C-8909021623B8}"/>
              </a:ext>
            </a:extLst>
          </p:cNvPr>
          <p:cNvSpPr txBox="1"/>
          <p:nvPr/>
        </p:nvSpPr>
        <p:spPr>
          <a:xfrm>
            <a:off x="-20" y="0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“EVERY PART DOES ITS SHARE”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983E6D-E7BA-4118-0D0E-ED8B4702791B}"/>
              </a:ext>
            </a:extLst>
          </p:cNvPr>
          <p:cNvSpPr txBox="1"/>
          <p:nvPr/>
        </p:nvSpPr>
        <p:spPr>
          <a:xfrm>
            <a:off x="0" y="1773936"/>
            <a:ext cx="121919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000" b="0" i="0" u="none" strike="noStrike" kern="1200" cap="small" normalizeH="0" baseline="0" noProof="0" dirty="0">
                <a:ln>
                  <a:noFill/>
                </a:ln>
                <a:solidFill>
                  <a:srgbClr val="663300"/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Some Roles Relieve Others from Distractions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30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Exodus 18:13-26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spc="3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Acts 6:1-7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spc="3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Acts 13:1-5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30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1</a:t>
            </a:r>
            <a:r>
              <a:rPr kumimoji="0" lang="en-US" sz="5000" b="0" i="0" u="none" strike="noStrike" kern="1200" cap="none" spc="300" normalizeH="0" baseline="3000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st</a:t>
            </a:r>
            <a:r>
              <a:rPr kumimoji="0" lang="en-US" sz="5000" b="0" i="0" u="none" strike="noStrike" kern="1200" cap="none" spc="30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 Timothy 3:1-13</a:t>
            </a:r>
          </a:p>
        </p:txBody>
      </p:sp>
    </p:spTree>
    <p:extLst>
      <p:ext uri="{BB962C8B-B14F-4D97-AF65-F5344CB8AC3E}">
        <p14:creationId xmlns:p14="http://schemas.microsoft.com/office/powerpoint/2010/main" val="11371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24842-2DFA-C8A2-000A-EC8A658EA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y include: A teal blue embossed leather fabric with a floral pattern. The pattern is raised and has a brown outline. The fabric has a textured surface.">
            <a:extLst>
              <a:ext uri="{FF2B5EF4-FFF2-40B4-BE49-F238E27FC236}">
                <a16:creationId xmlns:a16="http://schemas.microsoft.com/office/drawing/2014/main" id="{97E5BC61-8551-04EC-6E83-B9C3C3F7E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21" b="19329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9615E0-2DD3-8C0D-2717-C1A641C1DE6B}"/>
              </a:ext>
            </a:extLst>
          </p:cNvPr>
          <p:cNvSpPr txBox="1"/>
          <p:nvPr/>
        </p:nvSpPr>
        <p:spPr>
          <a:xfrm>
            <a:off x="-20" y="0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“EVERY PART DOES ITS SHARE”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F372F-E4D6-18FA-D855-14C890094463}"/>
              </a:ext>
            </a:extLst>
          </p:cNvPr>
          <p:cNvSpPr txBox="1"/>
          <p:nvPr/>
        </p:nvSpPr>
        <p:spPr>
          <a:xfrm>
            <a:off x="0" y="1773936"/>
            <a:ext cx="121919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000" b="0" i="0" u="none" strike="noStrike" kern="1200" cap="small" spc="0" normalizeH="0" baseline="0" noProof="0" dirty="0">
                <a:ln>
                  <a:noFill/>
                </a:ln>
                <a:solidFill>
                  <a:srgbClr val="663300"/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Each Role Ought to Be Done to the Fullest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30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Romans 12:3-8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spc="3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1</a:t>
            </a:r>
            <a:r>
              <a:rPr lang="en-US" sz="5000" spc="300" baseline="300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st</a:t>
            </a:r>
            <a:r>
              <a:rPr lang="en-US" sz="5000" spc="300" dirty="0"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ybill" panose="040506030A0602020202" pitchFamily="82" charset="0"/>
              </a:rPr>
              <a:t> Peter 4:10-11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30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glow rad="127000">
                    <a:srgbClr val="6633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laybill" panose="040506030A0602020202" pitchFamily="82" charset="0"/>
                <a:ea typeface="+mn-ea"/>
                <a:cs typeface="+mn-cs"/>
              </a:rPr>
              <a:t>Matthew 25:14-30</a:t>
            </a:r>
          </a:p>
        </p:txBody>
      </p:sp>
    </p:spTree>
    <p:extLst>
      <p:ext uri="{BB962C8B-B14F-4D97-AF65-F5344CB8AC3E}">
        <p14:creationId xmlns:p14="http://schemas.microsoft.com/office/powerpoint/2010/main" val="88821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7716</TotalTime>
  <Words>90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Playbill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1167</cp:revision>
  <dcterms:created xsi:type="dcterms:W3CDTF">2023-05-27T00:35:32Z</dcterms:created>
  <dcterms:modified xsi:type="dcterms:W3CDTF">2025-09-01T17:43:29Z</dcterms:modified>
</cp:coreProperties>
</file>