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13509" r:id="rId2"/>
    <p:sldId id="13600" r:id="rId3"/>
    <p:sldId id="13601" r:id="rId4"/>
    <p:sldId id="13602" r:id="rId5"/>
    <p:sldId id="13603" r:id="rId6"/>
    <p:sldId id="13604" r:id="rId7"/>
    <p:sldId id="13605" r:id="rId8"/>
    <p:sldId id="136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0B76A0"/>
    <a:srgbClr val="E97451"/>
    <a:srgbClr val="FF5733"/>
    <a:srgbClr val="FFFF99"/>
    <a:srgbClr val="FFFF00"/>
    <a:srgbClr val="F89D52"/>
    <a:srgbClr val="333300"/>
    <a:srgbClr val="A3A3E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6/19/2025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C67958-29BD-A5B6-B26F-6BC673285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78AFCE-220E-CCED-AEFA-EFE023A756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54E40CF0-CCA2-0DBE-CF69-512B16B955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486CBE7-5881-2652-6B4D-78CA002CA017}"/>
              </a:ext>
            </a:extLst>
          </p:cNvPr>
          <p:cNvSpPr txBox="1"/>
          <p:nvPr/>
        </p:nvSpPr>
        <p:spPr>
          <a:xfrm>
            <a:off x="-2" y="2656704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JESUS’ PRAYER IN GETHSEMANE</a:t>
            </a:r>
          </a:p>
        </p:txBody>
      </p:sp>
    </p:spTree>
    <p:extLst>
      <p:ext uri="{BB962C8B-B14F-4D97-AF65-F5344CB8AC3E}">
        <p14:creationId xmlns:p14="http://schemas.microsoft.com/office/powerpoint/2010/main" val="122651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4FE62A7-44D3-7B20-99DE-9CAF44D7B0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E5DD441-6E98-AD84-2CEF-DCA14A7394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00CDEBBD-FA21-BE4F-6195-1F1B31C8E8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85C62E-522E-BDCC-CCD9-8C7AEBB04238}"/>
              </a:ext>
            </a:extLst>
          </p:cNvPr>
          <p:cNvSpPr txBox="1"/>
          <p:nvPr/>
        </p:nvSpPr>
        <p:spPr>
          <a:xfrm>
            <a:off x="0" y="0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JESUS’ PRAYER IN GETHSEMANE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9F697A-2D98-1BCB-8259-73482E8C97AC}"/>
              </a:ext>
            </a:extLst>
          </p:cNvPr>
          <p:cNvSpPr txBox="1"/>
          <p:nvPr/>
        </p:nvSpPr>
        <p:spPr>
          <a:xfrm>
            <a:off x="2904565" y="1013012"/>
            <a:ext cx="9287435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romanUcPeriod"/>
            </a:pPr>
            <a:endParaRPr lang="en-US" sz="2500" b="1" cap="small" dirty="0">
              <a:solidFill>
                <a:schemeClr val="bg2">
                  <a:lumMod val="9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marL="1371600" indent="-1371600">
              <a:buFont typeface="+mj-lt"/>
              <a:buAutoNum type="romanUcPeriod"/>
            </a:pPr>
            <a:r>
              <a:rPr lang="en-US" sz="4500" b="1" cap="small" dirty="0">
                <a:solidFill>
                  <a:schemeClr val="bg2">
                    <a:lumMod val="9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His Prayer Was Solitary</a:t>
            </a:r>
          </a:p>
          <a:p>
            <a:pPr marL="1828800" indent="-914400">
              <a:buFont typeface="+mj-lt"/>
              <a:buAutoNum type="alphaUcPeriod"/>
            </a:pPr>
            <a:endParaRPr lang="en-US" sz="2000" dirty="0">
              <a:solidFill>
                <a:schemeClr val="bg1"/>
              </a:solidFill>
              <a:latin typeface="Constantia" panose="02030602050306030303" pitchFamily="18" charset="0"/>
            </a:endParaRPr>
          </a:p>
          <a:p>
            <a:pPr marL="2743200" indent="-1371600">
              <a:buFont typeface="+mj-lt"/>
              <a:buAutoNum type="alphaUcPeriod"/>
            </a:pPr>
            <a:r>
              <a:rPr lang="en-US" sz="3500" dirty="0">
                <a:solidFill>
                  <a:schemeClr val="bg1"/>
                </a:solidFill>
                <a:latin typeface="Constantia" panose="02030602050306030303" pitchFamily="18" charset="0"/>
              </a:rPr>
              <a:t>Mark 14:32-35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3500" dirty="0">
                <a:solidFill>
                  <a:schemeClr val="bg1"/>
                </a:solidFill>
                <a:latin typeface="Constantia" panose="02030602050306030303" pitchFamily="18" charset="0"/>
              </a:rPr>
              <a:t>Luke 22:41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3500" dirty="0">
                <a:solidFill>
                  <a:schemeClr val="bg1"/>
                </a:solidFill>
                <a:latin typeface="Constantia" panose="02030602050306030303" pitchFamily="18" charset="0"/>
              </a:rPr>
              <a:t>Luke 5:16</a:t>
            </a:r>
          </a:p>
          <a:p>
            <a:pPr marL="2743200" indent="-1371600">
              <a:buFont typeface="+mj-lt"/>
              <a:buAutoNum type="alphaUcPeriod"/>
            </a:pPr>
            <a:r>
              <a:rPr lang="en-US" sz="3500" dirty="0">
                <a:solidFill>
                  <a:schemeClr val="bg1"/>
                </a:solidFill>
                <a:latin typeface="Constantia" panose="02030602050306030303" pitchFamily="18" charset="0"/>
              </a:rPr>
              <a:t>Matthew 6:5-6</a:t>
            </a:r>
          </a:p>
        </p:txBody>
      </p:sp>
    </p:spTree>
    <p:extLst>
      <p:ext uri="{BB962C8B-B14F-4D97-AF65-F5344CB8AC3E}">
        <p14:creationId xmlns:p14="http://schemas.microsoft.com/office/powerpoint/2010/main" val="208556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2B348A-A67F-4CAE-EEC1-25F0E5C874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DF902D1-F661-66FC-2B40-3F724CC75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94E2C267-E006-C648-3E32-36E0C6D7D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2FDCE45-1BB4-35A8-D484-DF0A8193C310}"/>
              </a:ext>
            </a:extLst>
          </p:cNvPr>
          <p:cNvSpPr txBox="1"/>
          <p:nvPr/>
        </p:nvSpPr>
        <p:spPr>
          <a:xfrm>
            <a:off x="0" y="0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JESUS’ PRAYER IN GETHSEMANE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978E80-8EC2-6C5C-F24E-1D6CA5E716F8}"/>
              </a:ext>
            </a:extLst>
          </p:cNvPr>
          <p:cNvSpPr txBox="1"/>
          <p:nvPr/>
        </p:nvSpPr>
        <p:spPr>
          <a:xfrm>
            <a:off x="2904565" y="1013012"/>
            <a:ext cx="92874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small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His Prayer Was Humble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Luke 22:41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Constantia" panose="02030602050306030303" pitchFamily="18" charset="0"/>
              </a:rPr>
              <a:t>Ephesians 3:14; Acts 20:36; 21:5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547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F2116C-4704-59B0-BE72-9374CE431E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0506B0E-87C4-B30E-2E0F-B0651F961C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F5F4439D-6B3E-D086-9DA9-2FB59826DE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ACF8447-0ADB-9625-EE3D-EFB95FE3537A}"/>
              </a:ext>
            </a:extLst>
          </p:cNvPr>
          <p:cNvSpPr txBox="1"/>
          <p:nvPr/>
        </p:nvSpPr>
        <p:spPr>
          <a:xfrm>
            <a:off x="0" y="0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JESUS’ PRAYER IN GETHSEMANE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E74F5D-D11D-5C27-9051-AAC968A72427}"/>
              </a:ext>
            </a:extLst>
          </p:cNvPr>
          <p:cNvSpPr txBox="1"/>
          <p:nvPr/>
        </p:nvSpPr>
        <p:spPr>
          <a:xfrm>
            <a:off x="2904565" y="1013012"/>
            <a:ext cx="92874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small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His Prayer Was Familial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Mark 14:36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Constantia" panose="02030602050306030303" pitchFamily="18" charset="0"/>
              </a:rPr>
              <a:t>Romans 8:14-15; Galatians 4:6-7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1249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9AC4A84-06FA-2E0C-02BA-B4DCBF0BA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8E3E804-03AA-6E44-14FF-2E391A3E98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1419B783-71DB-BED6-75E8-BDA462984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F18909-3D9E-612F-7C31-217DB1F725CA}"/>
              </a:ext>
            </a:extLst>
          </p:cNvPr>
          <p:cNvSpPr txBox="1"/>
          <p:nvPr/>
        </p:nvSpPr>
        <p:spPr>
          <a:xfrm>
            <a:off x="0" y="0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JESUS’ PRAYER IN GETHSEMANE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921594-F2DD-176B-07E2-F8F00B0C0D1F}"/>
              </a:ext>
            </a:extLst>
          </p:cNvPr>
          <p:cNvSpPr txBox="1"/>
          <p:nvPr/>
        </p:nvSpPr>
        <p:spPr>
          <a:xfrm>
            <a:off x="2904565" y="1013012"/>
            <a:ext cx="928743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small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His Prayer Was Sincere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Mark 14:33-34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Constantia" panose="02030602050306030303" pitchFamily="18" charset="0"/>
              </a:rPr>
              <a:t>Luke 22:44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Hebrews 5:7</a:t>
            </a:r>
          </a:p>
        </p:txBody>
      </p:sp>
    </p:spTree>
    <p:extLst>
      <p:ext uri="{BB962C8B-B14F-4D97-AF65-F5344CB8AC3E}">
        <p14:creationId xmlns:p14="http://schemas.microsoft.com/office/powerpoint/2010/main" val="169499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31A914-AF65-D484-B0ED-9051224568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CC58ECC6-F51F-BB6E-68E4-127BA6DDB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9008CC76-1C3B-F0E2-D4F9-57043E631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5E26928-81D7-0CBE-EB74-01F2638C903A}"/>
              </a:ext>
            </a:extLst>
          </p:cNvPr>
          <p:cNvSpPr txBox="1"/>
          <p:nvPr/>
        </p:nvSpPr>
        <p:spPr>
          <a:xfrm>
            <a:off x="0" y="0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JESUS’ PRAYER IN GETHSEMANE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FFCC71-6D97-A829-0081-0FFA3F65AEE1}"/>
              </a:ext>
            </a:extLst>
          </p:cNvPr>
          <p:cNvSpPr txBox="1"/>
          <p:nvPr/>
        </p:nvSpPr>
        <p:spPr>
          <a:xfrm>
            <a:off x="2904565" y="1013012"/>
            <a:ext cx="92874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small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His Prayer Was Persistent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Mark 14:39; Matthew 26:44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Constantia" panose="02030602050306030303" pitchFamily="18" charset="0"/>
              </a:rPr>
              <a:t>Luke 18:1-8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625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6D091E-0190-4BDF-C9DA-0A17DA6B4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6594BDA-F19B-EC62-BE41-73C8EF5890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89494E04-91B4-8AF9-C735-75AE42E7A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3A80B7A-DF7B-2D02-A315-110C283F9748}"/>
              </a:ext>
            </a:extLst>
          </p:cNvPr>
          <p:cNvSpPr txBox="1"/>
          <p:nvPr/>
        </p:nvSpPr>
        <p:spPr>
          <a:xfrm>
            <a:off x="0" y="0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JESUS’ PRAYER IN GETHSEMANE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5E88FA-DE44-4494-7DD5-2C7CA8B5C31A}"/>
              </a:ext>
            </a:extLst>
          </p:cNvPr>
          <p:cNvSpPr txBox="1"/>
          <p:nvPr/>
        </p:nvSpPr>
        <p:spPr>
          <a:xfrm>
            <a:off x="2904565" y="1013012"/>
            <a:ext cx="92874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small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His Prayer Was Yielding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Matthew 26:39, 42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Constantia" panose="02030602050306030303" pitchFamily="18" charset="0"/>
              </a:rPr>
              <a:t>Matthew 6:10</a:t>
            </a: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444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7B39B24-52E7-0CAC-0160-DCDE88DB7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92FE4ED-4927-53DD-8F39-FBD87D7EB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67000" y="-2667001"/>
            <a:ext cx="6857999" cy="12192003"/>
          </a:xfrm>
          <a:prstGeom prst="rect">
            <a:avLst/>
          </a:prstGeom>
        </p:spPr>
      </p:pic>
      <p:pic>
        <p:nvPicPr>
          <p:cNvPr id="1026" name="Picture 2" descr="magnificent olive tree Beautiful magnificent olive tree silhouette on grey background. Infographic modern vector sign.  olive tree silhouette stock illustrations">
            <a:extLst>
              <a:ext uri="{FF2B5EF4-FFF2-40B4-BE49-F238E27FC236}">
                <a16:creationId xmlns:a16="http://schemas.microsoft.com/office/drawing/2014/main" id="{9274255C-FDA6-3ED9-809F-D1E42BAD9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3164538"/>
            <a:ext cx="3693461" cy="3693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4843D45-38F4-BF11-B4B9-40987759036C}"/>
              </a:ext>
            </a:extLst>
          </p:cNvPr>
          <p:cNvSpPr txBox="1"/>
          <p:nvPr/>
        </p:nvSpPr>
        <p:spPr>
          <a:xfrm>
            <a:off x="0" y="0"/>
            <a:ext cx="121920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EEECE1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JESUS’ PRAYER IN GETHSEMANE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0A91D6-2AD2-E948-FE40-D2100ED39B9B}"/>
              </a:ext>
            </a:extLst>
          </p:cNvPr>
          <p:cNvSpPr txBox="1"/>
          <p:nvPr/>
        </p:nvSpPr>
        <p:spPr>
          <a:xfrm>
            <a:off x="2904565" y="1013012"/>
            <a:ext cx="928743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endParaRPr kumimoji="0" lang="en-US" sz="2500" b="1" i="0" u="none" strike="noStrike" kern="1200" cap="small" spc="0" normalizeH="0" baseline="0" noProof="0" dirty="0">
              <a:ln>
                <a:noFill/>
              </a:ln>
              <a:solidFill>
                <a:srgbClr val="EEECE1">
                  <a:lumMod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EEECE1">
                    <a:lumMod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His Prayer Was Answered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 panose="02030602050306030303" pitchFamily="18" charset="0"/>
              <a:ea typeface="+mn-ea"/>
              <a:cs typeface="+mn-cs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Hebrews 5:7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dirty="0">
                <a:solidFill>
                  <a:prstClr val="white"/>
                </a:solidFill>
                <a:latin typeface="Constantia" panose="02030602050306030303" pitchFamily="18" charset="0"/>
              </a:rPr>
              <a:t>Luke 22:43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+mn-ea"/>
                <a:cs typeface="+mn-cs"/>
              </a:rPr>
              <a:t>John 18:11</a:t>
            </a:r>
          </a:p>
        </p:txBody>
      </p:sp>
    </p:spTree>
    <p:extLst>
      <p:ext uri="{BB962C8B-B14F-4D97-AF65-F5344CB8AC3E}">
        <p14:creationId xmlns:p14="http://schemas.microsoft.com/office/powerpoint/2010/main" val="243731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4706</TotalTime>
  <Words>117</Words>
  <Application>Microsoft Office PowerPoint</Application>
  <PresentationFormat>Widescreen</PresentationFormat>
  <Paragraphs>47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Constantia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1039</cp:revision>
  <dcterms:created xsi:type="dcterms:W3CDTF">2023-05-27T00:35:32Z</dcterms:created>
  <dcterms:modified xsi:type="dcterms:W3CDTF">2025-06-20T05:35:16Z</dcterms:modified>
</cp:coreProperties>
</file>