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663300"/>
    <a:srgbClr val="996633"/>
    <a:srgbClr val="FF5733"/>
    <a:srgbClr val="B7DEE8"/>
    <a:srgbClr val="333300"/>
    <a:srgbClr val="C3D69B"/>
    <a:srgbClr val="FFFF99"/>
    <a:srgbClr val="0B76A0"/>
    <a:srgbClr val="E974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18" autoAdjust="0"/>
    <p:restoredTop sz="94660"/>
  </p:normalViewPr>
  <p:slideViewPr>
    <p:cSldViewPr snapToGrid="0">
      <p:cViewPr varScale="1">
        <p:scale>
          <a:sx n="107" d="100"/>
          <a:sy n="107" d="100"/>
        </p:scale>
        <p:origin x="43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B64F4-E7D7-46D3-90A7-FEEC4034C0D7}" type="datetimeFigureOut">
              <a:rPr lang="en-US" smtClean="0"/>
              <a:t>11/29/2025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E70CE-8525-4B1D-B070-76B9766C06A5}" type="slidenum">
              <a:rPr lang="en-US" smtClean="0"/>
              <a:t>‹#›</a:t>
            </a:fld>
            <a:endParaRPr lang="en-US"/>
          </a:p>
        </p:txBody>
      </p:sp>
    </p:spTree>
    <p:extLst>
      <p:ext uri="{BB962C8B-B14F-4D97-AF65-F5344CB8AC3E}">
        <p14:creationId xmlns:p14="http://schemas.microsoft.com/office/powerpoint/2010/main" val="10693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4490adf74aa22bc6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4490adf74aa22bc6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4490adf74aa22bc6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4490adf74aa22bc6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4490adf74aa22bc6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4490adf74aa22bc6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4490adf74aa22bc6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4490adf74aa22bc6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4490adf74aa22bc6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4490adf74aa22bc6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19709907344107d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19709907344107d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4490adf74aa22bc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4490adf74aa22bc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4490adf74aa22bc6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4490adf74aa22bc6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4490adf74aa22bc6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4490adf74aa22bc6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4490adf74aa22bc6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4490adf74aa22bc6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p:nvPr/>
        </p:nvSpPr>
        <p:spPr>
          <a:xfrm rot="5400000">
            <a:off x="10000400" y="673"/>
            <a:ext cx="2191600" cy="2191600"/>
          </a:xfrm>
          <a:prstGeom prst="diagStripe">
            <a:avLst>
              <a:gd name="adj" fmla="val 0"/>
            </a:avLst>
          </a:prstGeom>
          <a:solidFill>
            <a:schemeClr val="lt1">
              <a:alpha val="303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 name="Google Shape;11;p2"/>
          <p:cNvGrpSpPr/>
          <p:nvPr/>
        </p:nvGrpSpPr>
        <p:grpSpPr>
          <a:xfrm>
            <a:off x="1" y="654"/>
            <a:ext cx="6871607" cy="6845865"/>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6" name="Google Shape;16;p2"/>
          <p:cNvSpPr txBox="1">
            <a:spLocks noGrp="1"/>
          </p:cNvSpPr>
          <p:nvPr>
            <p:ph type="ctrTitle"/>
          </p:nvPr>
        </p:nvSpPr>
        <p:spPr>
          <a:xfrm>
            <a:off x="4716200" y="2104533"/>
            <a:ext cx="6690000" cy="21052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5333"/>
            </a:lvl1pPr>
            <a:lvl2pPr lvl="1">
              <a:spcBef>
                <a:spcPts val="0"/>
              </a:spcBef>
              <a:spcAft>
                <a:spcPts val="0"/>
              </a:spcAft>
              <a:buSzPts val="4000"/>
              <a:buNone/>
              <a:defRPr sz="5333"/>
            </a:lvl2pPr>
            <a:lvl3pPr lvl="2">
              <a:spcBef>
                <a:spcPts val="0"/>
              </a:spcBef>
              <a:spcAft>
                <a:spcPts val="0"/>
              </a:spcAft>
              <a:buSzPts val="4000"/>
              <a:buNone/>
              <a:defRPr sz="5333"/>
            </a:lvl3pPr>
            <a:lvl4pPr lvl="3">
              <a:spcBef>
                <a:spcPts val="0"/>
              </a:spcBef>
              <a:spcAft>
                <a:spcPts val="0"/>
              </a:spcAft>
              <a:buSzPts val="4000"/>
              <a:buNone/>
              <a:defRPr sz="5333"/>
            </a:lvl4pPr>
            <a:lvl5pPr lvl="4">
              <a:spcBef>
                <a:spcPts val="0"/>
              </a:spcBef>
              <a:spcAft>
                <a:spcPts val="0"/>
              </a:spcAft>
              <a:buSzPts val="4000"/>
              <a:buNone/>
              <a:defRPr sz="5333"/>
            </a:lvl5pPr>
            <a:lvl6pPr lvl="5">
              <a:spcBef>
                <a:spcPts val="0"/>
              </a:spcBef>
              <a:spcAft>
                <a:spcPts val="0"/>
              </a:spcAft>
              <a:buSzPts val="4000"/>
              <a:buNone/>
              <a:defRPr sz="5333"/>
            </a:lvl6pPr>
            <a:lvl7pPr lvl="6">
              <a:spcBef>
                <a:spcPts val="0"/>
              </a:spcBef>
              <a:spcAft>
                <a:spcPts val="0"/>
              </a:spcAft>
              <a:buSzPts val="4000"/>
              <a:buNone/>
              <a:defRPr sz="5333"/>
            </a:lvl7pPr>
            <a:lvl8pPr lvl="7">
              <a:spcBef>
                <a:spcPts val="0"/>
              </a:spcBef>
              <a:spcAft>
                <a:spcPts val="0"/>
              </a:spcAft>
              <a:buSzPts val="4000"/>
              <a:buNone/>
              <a:defRPr sz="5333"/>
            </a:lvl8pPr>
            <a:lvl9pPr lvl="8">
              <a:spcBef>
                <a:spcPts val="0"/>
              </a:spcBef>
              <a:spcAft>
                <a:spcPts val="0"/>
              </a:spcAft>
              <a:buSzPts val="4000"/>
              <a:buNone/>
              <a:defRPr sz="5333"/>
            </a:lvl9pPr>
          </a:lstStyle>
          <a:p>
            <a:endParaRPr/>
          </a:p>
        </p:txBody>
      </p:sp>
      <p:sp>
        <p:nvSpPr>
          <p:cNvPr id="17" name="Google Shape;17;p2"/>
          <p:cNvSpPr txBox="1">
            <a:spLocks noGrp="1"/>
          </p:cNvSpPr>
          <p:nvPr>
            <p:ph type="subTitle" idx="1"/>
          </p:nvPr>
        </p:nvSpPr>
        <p:spPr>
          <a:xfrm>
            <a:off x="6778600" y="5233233"/>
            <a:ext cx="4627600" cy="6748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733"/>
            </a:lvl2pPr>
            <a:lvl3pPr lvl="2">
              <a:lnSpc>
                <a:spcPct val="100000"/>
              </a:lnSpc>
              <a:spcBef>
                <a:spcPts val="0"/>
              </a:spcBef>
              <a:spcAft>
                <a:spcPts val="0"/>
              </a:spcAft>
              <a:buSzPts val="1300"/>
              <a:buNone/>
              <a:defRPr sz="1733"/>
            </a:lvl3pPr>
            <a:lvl4pPr lvl="3">
              <a:lnSpc>
                <a:spcPct val="100000"/>
              </a:lnSpc>
              <a:spcBef>
                <a:spcPts val="0"/>
              </a:spcBef>
              <a:spcAft>
                <a:spcPts val="0"/>
              </a:spcAft>
              <a:buSzPts val="1300"/>
              <a:buNone/>
              <a:defRPr sz="1733"/>
            </a:lvl4pPr>
            <a:lvl5pPr lvl="4">
              <a:lnSpc>
                <a:spcPct val="100000"/>
              </a:lnSpc>
              <a:spcBef>
                <a:spcPts val="0"/>
              </a:spcBef>
              <a:spcAft>
                <a:spcPts val="0"/>
              </a:spcAft>
              <a:buSzPts val="1300"/>
              <a:buNone/>
              <a:defRPr sz="1733"/>
            </a:lvl5pPr>
            <a:lvl6pPr lvl="5">
              <a:lnSpc>
                <a:spcPct val="100000"/>
              </a:lnSpc>
              <a:spcBef>
                <a:spcPts val="0"/>
              </a:spcBef>
              <a:spcAft>
                <a:spcPts val="0"/>
              </a:spcAft>
              <a:buSzPts val="1300"/>
              <a:buNone/>
              <a:defRPr sz="1733"/>
            </a:lvl6pPr>
            <a:lvl7pPr lvl="6">
              <a:lnSpc>
                <a:spcPct val="100000"/>
              </a:lnSpc>
              <a:spcBef>
                <a:spcPts val="0"/>
              </a:spcBef>
              <a:spcAft>
                <a:spcPts val="0"/>
              </a:spcAft>
              <a:buSzPts val="1300"/>
              <a:buNone/>
              <a:defRPr sz="1733"/>
            </a:lvl7pPr>
            <a:lvl8pPr lvl="7">
              <a:lnSpc>
                <a:spcPct val="100000"/>
              </a:lnSpc>
              <a:spcBef>
                <a:spcPts val="0"/>
              </a:spcBef>
              <a:spcAft>
                <a:spcPts val="0"/>
              </a:spcAft>
              <a:buSzPts val="1300"/>
              <a:buNone/>
              <a:defRPr sz="1733"/>
            </a:lvl8pPr>
            <a:lvl9pPr lvl="8">
              <a:lnSpc>
                <a:spcPct val="100000"/>
              </a:lnSpc>
              <a:spcBef>
                <a:spcPts val="0"/>
              </a:spcBef>
              <a:spcAft>
                <a:spcPts val="0"/>
              </a:spcAft>
              <a:buSzPts val="1300"/>
              <a:buNone/>
              <a:defRPr sz="1733"/>
            </a:lvl9pPr>
          </a:lstStyle>
          <a:p>
            <a:endParaRPr/>
          </a:p>
        </p:txBody>
      </p:sp>
      <p:sp>
        <p:nvSpPr>
          <p:cNvPr id="18" name="Google Shape;18;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04482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05"/>
        <p:cNvGrpSpPr/>
        <p:nvPr/>
      </p:nvGrpSpPr>
      <p:grpSpPr>
        <a:xfrm>
          <a:off x="0" y="0"/>
          <a:ext cx="0" cy="0"/>
          <a:chOff x="0" y="0"/>
          <a:chExt cx="0" cy="0"/>
        </a:xfrm>
      </p:grpSpPr>
      <p:grpSp>
        <p:nvGrpSpPr>
          <p:cNvPr id="106" name="Google Shape;106;p11"/>
          <p:cNvGrpSpPr/>
          <p:nvPr/>
        </p:nvGrpSpPr>
        <p:grpSpPr>
          <a:xfrm>
            <a:off x="5875200" y="1"/>
            <a:ext cx="6316800" cy="6857420"/>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5" name="Google Shape;125;p11"/>
          <p:cNvSpPr txBox="1">
            <a:spLocks noGrp="1"/>
          </p:cNvSpPr>
          <p:nvPr>
            <p:ph type="title" hasCustomPrompt="1"/>
          </p:nvPr>
        </p:nvSpPr>
        <p:spPr>
          <a:xfrm>
            <a:off x="1098467" y="1712900"/>
            <a:ext cx="6368000" cy="17344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10666"/>
            </a:lvl1pPr>
            <a:lvl2pPr lvl="1">
              <a:spcBef>
                <a:spcPts val="0"/>
              </a:spcBef>
              <a:spcAft>
                <a:spcPts val="0"/>
              </a:spcAft>
              <a:buSzPts val="8000"/>
              <a:buNone/>
              <a:defRPr sz="10666"/>
            </a:lvl2pPr>
            <a:lvl3pPr lvl="2">
              <a:spcBef>
                <a:spcPts val="0"/>
              </a:spcBef>
              <a:spcAft>
                <a:spcPts val="0"/>
              </a:spcAft>
              <a:buSzPts val="8000"/>
              <a:buNone/>
              <a:defRPr sz="10666"/>
            </a:lvl3pPr>
            <a:lvl4pPr lvl="3">
              <a:spcBef>
                <a:spcPts val="0"/>
              </a:spcBef>
              <a:spcAft>
                <a:spcPts val="0"/>
              </a:spcAft>
              <a:buSzPts val="8000"/>
              <a:buNone/>
              <a:defRPr sz="10666"/>
            </a:lvl4pPr>
            <a:lvl5pPr lvl="4">
              <a:spcBef>
                <a:spcPts val="0"/>
              </a:spcBef>
              <a:spcAft>
                <a:spcPts val="0"/>
              </a:spcAft>
              <a:buSzPts val="8000"/>
              <a:buNone/>
              <a:defRPr sz="10666"/>
            </a:lvl5pPr>
            <a:lvl6pPr lvl="5">
              <a:spcBef>
                <a:spcPts val="0"/>
              </a:spcBef>
              <a:spcAft>
                <a:spcPts val="0"/>
              </a:spcAft>
              <a:buSzPts val="8000"/>
              <a:buNone/>
              <a:defRPr sz="10666"/>
            </a:lvl6pPr>
            <a:lvl7pPr lvl="6">
              <a:spcBef>
                <a:spcPts val="0"/>
              </a:spcBef>
              <a:spcAft>
                <a:spcPts val="0"/>
              </a:spcAft>
              <a:buSzPts val="8000"/>
              <a:buNone/>
              <a:defRPr sz="10666"/>
            </a:lvl7pPr>
            <a:lvl8pPr lvl="7">
              <a:spcBef>
                <a:spcPts val="0"/>
              </a:spcBef>
              <a:spcAft>
                <a:spcPts val="0"/>
              </a:spcAft>
              <a:buSzPts val="8000"/>
              <a:buNone/>
              <a:defRPr sz="10666"/>
            </a:lvl8pPr>
            <a:lvl9pPr lvl="8">
              <a:spcBef>
                <a:spcPts val="0"/>
              </a:spcBef>
              <a:spcAft>
                <a:spcPts val="0"/>
              </a:spcAft>
              <a:buSzPts val="8000"/>
              <a:buNone/>
              <a:defRPr sz="10666"/>
            </a:lvl9pPr>
          </a:lstStyle>
          <a:p>
            <a:r>
              <a:t>xx%</a:t>
            </a:r>
          </a:p>
        </p:txBody>
      </p:sp>
      <p:sp>
        <p:nvSpPr>
          <p:cNvPr id="126" name="Google Shape;126;p11"/>
          <p:cNvSpPr txBox="1">
            <a:spLocks noGrp="1"/>
          </p:cNvSpPr>
          <p:nvPr>
            <p:ph type="body" idx="1"/>
          </p:nvPr>
        </p:nvSpPr>
        <p:spPr>
          <a:xfrm>
            <a:off x="1098467" y="3524165"/>
            <a:ext cx="6368000" cy="16252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982556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9"/>
        <p:cNvGrpSpPr/>
        <p:nvPr/>
      </p:nvGrpSpPr>
      <p:grpSpPr>
        <a:xfrm>
          <a:off x="0" y="0"/>
          <a:ext cx="0" cy="0"/>
          <a:chOff x="0" y="0"/>
          <a:chExt cx="0" cy="0"/>
        </a:xfrm>
      </p:grpSpPr>
      <p:grpSp>
        <p:nvGrpSpPr>
          <p:cNvPr id="20" name="Google Shape;20;p3"/>
          <p:cNvGrpSpPr/>
          <p:nvPr/>
        </p:nvGrpSpPr>
        <p:grpSpPr>
          <a:xfrm>
            <a:off x="5875200" y="1"/>
            <a:ext cx="6316800" cy="6857420"/>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9" name="Google Shape;39;p3"/>
          <p:cNvSpPr txBox="1">
            <a:spLocks noGrp="1"/>
          </p:cNvSpPr>
          <p:nvPr>
            <p:ph type="title"/>
          </p:nvPr>
        </p:nvSpPr>
        <p:spPr>
          <a:xfrm>
            <a:off x="1098467" y="2737333"/>
            <a:ext cx="6116000" cy="15316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00655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41"/>
        <p:cNvGrpSpPr/>
        <p:nvPr/>
      </p:nvGrpSpPr>
      <p:grpSpPr>
        <a:xfrm>
          <a:off x="0" y="0"/>
          <a:ext cx="0" cy="0"/>
          <a:chOff x="0" y="0"/>
          <a:chExt cx="0" cy="0"/>
        </a:xfrm>
      </p:grpSpPr>
      <p:grpSp>
        <p:nvGrpSpPr>
          <p:cNvPr id="42" name="Google Shape;42;p4"/>
          <p:cNvGrpSpPr/>
          <p:nvPr/>
        </p:nvGrpSpPr>
        <p:grpSpPr>
          <a:xfrm>
            <a:off x="0" y="508002"/>
            <a:ext cx="1383800" cy="1355049"/>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5" name="Google Shape;45;p4"/>
          <p:cNvSpPr txBox="1">
            <a:spLocks noGrp="1"/>
          </p:cNvSpPr>
          <p:nvPr>
            <p:ph type="title"/>
          </p:nvPr>
        </p:nvSpPr>
        <p:spPr>
          <a:xfrm>
            <a:off x="1730000" y="525000"/>
            <a:ext cx="9385200" cy="12188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46" name="Google Shape;46;p4"/>
          <p:cNvSpPr txBox="1">
            <a:spLocks noGrp="1"/>
          </p:cNvSpPr>
          <p:nvPr>
            <p:ph type="body" idx="1"/>
          </p:nvPr>
        </p:nvSpPr>
        <p:spPr>
          <a:xfrm>
            <a:off x="1730000" y="2090067"/>
            <a:ext cx="9385200" cy="38816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06603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48"/>
        <p:cNvGrpSpPr/>
        <p:nvPr/>
      </p:nvGrpSpPr>
      <p:grpSpPr>
        <a:xfrm>
          <a:off x="0" y="0"/>
          <a:ext cx="0" cy="0"/>
          <a:chOff x="0" y="0"/>
          <a:chExt cx="0" cy="0"/>
        </a:xfrm>
      </p:grpSpPr>
      <p:grpSp>
        <p:nvGrpSpPr>
          <p:cNvPr id="49" name="Google Shape;49;p5"/>
          <p:cNvGrpSpPr/>
          <p:nvPr/>
        </p:nvGrpSpPr>
        <p:grpSpPr>
          <a:xfrm>
            <a:off x="0" y="508002"/>
            <a:ext cx="1383800" cy="1355049"/>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2" name="Google Shape;52;p5"/>
          <p:cNvSpPr txBox="1">
            <a:spLocks noGrp="1"/>
          </p:cNvSpPr>
          <p:nvPr>
            <p:ph type="title"/>
          </p:nvPr>
        </p:nvSpPr>
        <p:spPr>
          <a:xfrm>
            <a:off x="1730000" y="525000"/>
            <a:ext cx="9385200" cy="12188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53" name="Google Shape;53;p5"/>
          <p:cNvSpPr txBox="1">
            <a:spLocks noGrp="1"/>
          </p:cNvSpPr>
          <p:nvPr>
            <p:ph type="body" idx="1"/>
          </p:nvPr>
        </p:nvSpPr>
        <p:spPr>
          <a:xfrm>
            <a:off x="1730000" y="2090067"/>
            <a:ext cx="4537600" cy="38816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6577628" y="2090067"/>
            <a:ext cx="4537600" cy="38816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74156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6"/>
        <p:cNvGrpSpPr/>
        <p:nvPr/>
      </p:nvGrpSpPr>
      <p:grpSpPr>
        <a:xfrm>
          <a:off x="0" y="0"/>
          <a:ext cx="0" cy="0"/>
          <a:chOff x="0" y="0"/>
          <a:chExt cx="0" cy="0"/>
        </a:xfrm>
      </p:grpSpPr>
      <p:grpSp>
        <p:nvGrpSpPr>
          <p:cNvPr id="57" name="Google Shape;57;p6"/>
          <p:cNvGrpSpPr/>
          <p:nvPr/>
        </p:nvGrpSpPr>
        <p:grpSpPr>
          <a:xfrm>
            <a:off x="0" y="508002"/>
            <a:ext cx="1383800" cy="1355049"/>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0" name="Google Shape;60;p6"/>
          <p:cNvSpPr txBox="1">
            <a:spLocks noGrp="1"/>
          </p:cNvSpPr>
          <p:nvPr>
            <p:ph type="title"/>
          </p:nvPr>
        </p:nvSpPr>
        <p:spPr>
          <a:xfrm>
            <a:off x="1730000" y="525000"/>
            <a:ext cx="9385200" cy="12188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61" name="Google Shape;61;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76539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62"/>
        <p:cNvGrpSpPr/>
        <p:nvPr/>
      </p:nvGrpSpPr>
      <p:grpSpPr>
        <a:xfrm>
          <a:off x="0" y="0"/>
          <a:ext cx="0" cy="0"/>
          <a:chOff x="0" y="0"/>
          <a:chExt cx="0" cy="0"/>
        </a:xfrm>
      </p:grpSpPr>
      <p:grpSp>
        <p:nvGrpSpPr>
          <p:cNvPr id="63" name="Google Shape;63;p7"/>
          <p:cNvGrpSpPr/>
          <p:nvPr/>
        </p:nvGrpSpPr>
        <p:grpSpPr>
          <a:xfrm>
            <a:off x="0" y="508002"/>
            <a:ext cx="1383800" cy="1355049"/>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6" name="Google Shape;66;p7"/>
          <p:cNvSpPr txBox="1">
            <a:spLocks noGrp="1"/>
          </p:cNvSpPr>
          <p:nvPr>
            <p:ph type="title"/>
          </p:nvPr>
        </p:nvSpPr>
        <p:spPr>
          <a:xfrm>
            <a:off x="1730000" y="525000"/>
            <a:ext cx="5065200" cy="19908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67" name="Google Shape;67;p7"/>
          <p:cNvSpPr txBox="1">
            <a:spLocks noGrp="1"/>
          </p:cNvSpPr>
          <p:nvPr>
            <p:ph type="body" idx="1"/>
          </p:nvPr>
        </p:nvSpPr>
        <p:spPr>
          <a:xfrm>
            <a:off x="1730000" y="2630067"/>
            <a:ext cx="5065200" cy="32212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7754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69"/>
        <p:cNvGrpSpPr/>
        <p:nvPr/>
      </p:nvGrpSpPr>
      <p:grpSpPr>
        <a:xfrm>
          <a:off x="0" y="0"/>
          <a:ext cx="0" cy="0"/>
          <a:chOff x="0" y="0"/>
          <a:chExt cx="0" cy="0"/>
        </a:xfrm>
      </p:grpSpPr>
      <p:grpSp>
        <p:nvGrpSpPr>
          <p:cNvPr id="70" name="Google Shape;70;p8"/>
          <p:cNvGrpSpPr/>
          <p:nvPr/>
        </p:nvGrpSpPr>
        <p:grpSpPr>
          <a:xfrm>
            <a:off x="5875200" y="0"/>
            <a:ext cx="6316800" cy="68580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9" name="Google Shape;89;p8"/>
          <p:cNvSpPr txBox="1">
            <a:spLocks noGrp="1"/>
          </p:cNvSpPr>
          <p:nvPr>
            <p:ph type="title"/>
          </p:nvPr>
        </p:nvSpPr>
        <p:spPr>
          <a:xfrm>
            <a:off x="1098467" y="1155700"/>
            <a:ext cx="6116000" cy="46948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3863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91"/>
        <p:cNvGrpSpPr/>
        <p:nvPr/>
      </p:nvGrpSpPr>
      <p:grpSpPr>
        <a:xfrm>
          <a:off x="0" y="0"/>
          <a:ext cx="0" cy="0"/>
          <a:chOff x="0" y="0"/>
          <a:chExt cx="0" cy="0"/>
        </a:xfrm>
      </p:grpSpPr>
      <p:grpSp>
        <p:nvGrpSpPr>
          <p:cNvPr id="92" name="Google Shape;92;p9"/>
          <p:cNvGrpSpPr/>
          <p:nvPr/>
        </p:nvGrpSpPr>
        <p:grpSpPr>
          <a:xfrm>
            <a:off x="0" y="508002"/>
            <a:ext cx="1383800" cy="1355049"/>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5" name="Google Shape;95;p9"/>
          <p:cNvSpPr txBox="1">
            <a:spLocks noGrp="1"/>
          </p:cNvSpPr>
          <p:nvPr>
            <p:ph type="title"/>
          </p:nvPr>
        </p:nvSpPr>
        <p:spPr>
          <a:xfrm>
            <a:off x="1730000" y="2211100"/>
            <a:ext cx="4048400" cy="23356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96" name="Google Shape;96;p9"/>
          <p:cNvSpPr txBox="1">
            <a:spLocks noGrp="1"/>
          </p:cNvSpPr>
          <p:nvPr>
            <p:ph type="subTitle" idx="1"/>
          </p:nvPr>
        </p:nvSpPr>
        <p:spPr>
          <a:xfrm>
            <a:off x="1730000" y="4717333"/>
            <a:ext cx="4048400" cy="6748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733"/>
            </a:lvl2pPr>
            <a:lvl3pPr lvl="2">
              <a:lnSpc>
                <a:spcPct val="100000"/>
              </a:lnSpc>
              <a:spcBef>
                <a:spcPts val="0"/>
              </a:spcBef>
              <a:spcAft>
                <a:spcPts val="0"/>
              </a:spcAft>
              <a:buSzPts val="1300"/>
              <a:buNone/>
              <a:defRPr sz="1733"/>
            </a:lvl3pPr>
            <a:lvl4pPr lvl="3">
              <a:lnSpc>
                <a:spcPct val="100000"/>
              </a:lnSpc>
              <a:spcBef>
                <a:spcPts val="0"/>
              </a:spcBef>
              <a:spcAft>
                <a:spcPts val="0"/>
              </a:spcAft>
              <a:buSzPts val="1300"/>
              <a:buNone/>
              <a:defRPr sz="1733"/>
            </a:lvl4pPr>
            <a:lvl5pPr lvl="4">
              <a:lnSpc>
                <a:spcPct val="100000"/>
              </a:lnSpc>
              <a:spcBef>
                <a:spcPts val="0"/>
              </a:spcBef>
              <a:spcAft>
                <a:spcPts val="0"/>
              </a:spcAft>
              <a:buSzPts val="1300"/>
              <a:buNone/>
              <a:defRPr sz="1733"/>
            </a:lvl5pPr>
            <a:lvl6pPr lvl="5">
              <a:lnSpc>
                <a:spcPct val="100000"/>
              </a:lnSpc>
              <a:spcBef>
                <a:spcPts val="0"/>
              </a:spcBef>
              <a:spcAft>
                <a:spcPts val="0"/>
              </a:spcAft>
              <a:buSzPts val="1300"/>
              <a:buNone/>
              <a:defRPr sz="1733"/>
            </a:lvl6pPr>
            <a:lvl7pPr lvl="6">
              <a:lnSpc>
                <a:spcPct val="100000"/>
              </a:lnSpc>
              <a:spcBef>
                <a:spcPts val="0"/>
              </a:spcBef>
              <a:spcAft>
                <a:spcPts val="0"/>
              </a:spcAft>
              <a:buSzPts val="1300"/>
              <a:buNone/>
              <a:defRPr sz="1733"/>
            </a:lvl7pPr>
            <a:lvl8pPr lvl="7">
              <a:lnSpc>
                <a:spcPct val="100000"/>
              </a:lnSpc>
              <a:spcBef>
                <a:spcPts val="0"/>
              </a:spcBef>
              <a:spcAft>
                <a:spcPts val="0"/>
              </a:spcAft>
              <a:buSzPts val="1300"/>
              <a:buNone/>
              <a:defRPr sz="1733"/>
            </a:lvl8pPr>
            <a:lvl9pPr lvl="8">
              <a:lnSpc>
                <a:spcPct val="100000"/>
              </a:lnSpc>
              <a:spcBef>
                <a:spcPts val="0"/>
              </a:spcBef>
              <a:spcAft>
                <a:spcPts val="0"/>
              </a:spcAft>
              <a:buSzPts val="1300"/>
              <a:buNone/>
              <a:defRPr sz="1733"/>
            </a:lvl9pPr>
          </a:lstStyle>
          <a:p>
            <a:endParaRPr/>
          </a:p>
        </p:txBody>
      </p:sp>
      <p:sp>
        <p:nvSpPr>
          <p:cNvPr id="97" name="Google Shape;97;p9"/>
          <p:cNvSpPr txBox="1">
            <a:spLocks noGrp="1"/>
          </p:cNvSpPr>
          <p:nvPr>
            <p:ph type="body" idx="2"/>
          </p:nvPr>
        </p:nvSpPr>
        <p:spPr>
          <a:xfrm>
            <a:off x="6197600" y="2262133"/>
            <a:ext cx="4902400" cy="3130000"/>
          </a:xfrm>
          <a:prstGeom prst="rect">
            <a:avLst/>
          </a:prstGeom>
        </p:spPr>
        <p:txBody>
          <a:bodyPr spcFirstLastPara="1" wrap="square" lIns="91425" tIns="91425" rIns="91425" bIns="91425" anchor="t" anchorCtr="0">
            <a:normAutofit/>
          </a:bodyPr>
          <a:lstStyle>
            <a:lvl1pPr marL="609585" lvl="0" indent="-414856">
              <a:spcBef>
                <a:spcPts val="0"/>
              </a:spcBef>
              <a:spcAft>
                <a:spcPts val="0"/>
              </a:spcAft>
              <a:buSzPts val="1300"/>
              <a:buChar char="●"/>
              <a:defRPr/>
            </a:lvl1pPr>
            <a:lvl2pPr marL="1219170" lvl="1" indent="-397923">
              <a:spcBef>
                <a:spcPts val="0"/>
              </a:spcBef>
              <a:spcAft>
                <a:spcPts val="0"/>
              </a:spcAft>
              <a:buSzPts val="1100"/>
              <a:buChar char="○"/>
              <a:defRPr/>
            </a:lvl2pPr>
            <a:lvl3pPr marL="1828754" lvl="2" indent="-397923">
              <a:spcBef>
                <a:spcPts val="0"/>
              </a:spcBef>
              <a:spcAft>
                <a:spcPts val="0"/>
              </a:spcAft>
              <a:buSzPts val="1100"/>
              <a:buChar char="■"/>
              <a:defRPr/>
            </a:lvl3pPr>
            <a:lvl4pPr marL="2438339" lvl="3" indent="-397923">
              <a:spcBef>
                <a:spcPts val="0"/>
              </a:spcBef>
              <a:spcAft>
                <a:spcPts val="0"/>
              </a:spcAft>
              <a:buSzPts val="1100"/>
              <a:buChar char="●"/>
              <a:defRPr/>
            </a:lvl4pPr>
            <a:lvl5pPr marL="3047924" lvl="4" indent="-397923">
              <a:spcBef>
                <a:spcPts val="0"/>
              </a:spcBef>
              <a:spcAft>
                <a:spcPts val="0"/>
              </a:spcAft>
              <a:buSzPts val="1100"/>
              <a:buChar char="○"/>
              <a:defRPr/>
            </a:lvl5pPr>
            <a:lvl6pPr marL="3657509" lvl="5" indent="-397923">
              <a:spcBef>
                <a:spcPts val="0"/>
              </a:spcBef>
              <a:spcAft>
                <a:spcPts val="0"/>
              </a:spcAft>
              <a:buSzPts val="1100"/>
              <a:buChar char="■"/>
              <a:defRPr/>
            </a:lvl6pPr>
            <a:lvl7pPr marL="4267093" lvl="6" indent="-397923">
              <a:spcBef>
                <a:spcPts val="0"/>
              </a:spcBef>
              <a:spcAft>
                <a:spcPts val="0"/>
              </a:spcAft>
              <a:buSzPts val="1100"/>
              <a:buChar char="●"/>
              <a:defRPr/>
            </a:lvl7pPr>
            <a:lvl8pPr marL="4876678" lvl="7" indent="-397923">
              <a:spcBef>
                <a:spcPts val="0"/>
              </a:spcBef>
              <a:spcAft>
                <a:spcPts val="0"/>
              </a:spcAft>
              <a:buSzPts val="1100"/>
              <a:buChar char="○"/>
              <a:defRPr/>
            </a:lvl8pPr>
            <a:lvl9pPr marL="5486263" lvl="8" indent="-397923">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76150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99"/>
        <p:cNvGrpSpPr/>
        <p:nvPr/>
      </p:nvGrpSpPr>
      <p:grpSpPr>
        <a:xfrm>
          <a:off x="0" y="0"/>
          <a:ext cx="0" cy="0"/>
          <a:chOff x="0" y="0"/>
          <a:chExt cx="0" cy="0"/>
        </a:xfrm>
      </p:grpSpPr>
      <p:grpSp>
        <p:nvGrpSpPr>
          <p:cNvPr id="100" name="Google Shape;100;p10"/>
          <p:cNvGrpSpPr/>
          <p:nvPr/>
        </p:nvGrpSpPr>
        <p:grpSpPr>
          <a:xfrm>
            <a:off x="1" y="5504763"/>
            <a:ext cx="931900" cy="912876"/>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3" name="Google Shape;103;p10"/>
          <p:cNvSpPr txBox="1">
            <a:spLocks noGrp="1"/>
          </p:cNvSpPr>
          <p:nvPr>
            <p:ph type="body" idx="1"/>
          </p:nvPr>
        </p:nvSpPr>
        <p:spPr>
          <a:xfrm>
            <a:off x="1083633" y="5740500"/>
            <a:ext cx="9248000" cy="6984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56209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lt1"/>
                </a:solidFill>
                <a:latin typeface="Lato"/>
                <a:ea typeface="Lato"/>
                <a:cs typeface="Lato"/>
                <a:sym typeface="Lato"/>
              </a:defRPr>
            </a:lvl1pPr>
            <a:lvl2pPr lvl="1" algn="r">
              <a:buNone/>
              <a:defRPr sz="1333">
                <a:solidFill>
                  <a:schemeClr val="lt1"/>
                </a:solidFill>
                <a:latin typeface="Lato"/>
                <a:ea typeface="Lato"/>
                <a:cs typeface="Lato"/>
                <a:sym typeface="Lato"/>
              </a:defRPr>
            </a:lvl2pPr>
            <a:lvl3pPr lvl="2" algn="r">
              <a:buNone/>
              <a:defRPr sz="1333">
                <a:solidFill>
                  <a:schemeClr val="lt1"/>
                </a:solidFill>
                <a:latin typeface="Lato"/>
                <a:ea typeface="Lato"/>
                <a:cs typeface="Lato"/>
                <a:sym typeface="Lato"/>
              </a:defRPr>
            </a:lvl3pPr>
            <a:lvl4pPr lvl="3" algn="r">
              <a:buNone/>
              <a:defRPr sz="1333">
                <a:solidFill>
                  <a:schemeClr val="lt1"/>
                </a:solidFill>
                <a:latin typeface="Lato"/>
                <a:ea typeface="Lato"/>
                <a:cs typeface="Lato"/>
                <a:sym typeface="Lato"/>
              </a:defRPr>
            </a:lvl4pPr>
            <a:lvl5pPr lvl="4" algn="r">
              <a:buNone/>
              <a:defRPr sz="1333">
                <a:solidFill>
                  <a:schemeClr val="lt1"/>
                </a:solidFill>
                <a:latin typeface="Lato"/>
                <a:ea typeface="Lato"/>
                <a:cs typeface="Lato"/>
                <a:sym typeface="Lato"/>
              </a:defRPr>
            </a:lvl5pPr>
            <a:lvl6pPr lvl="5" algn="r">
              <a:buNone/>
              <a:defRPr sz="1333">
                <a:solidFill>
                  <a:schemeClr val="lt1"/>
                </a:solidFill>
                <a:latin typeface="Lato"/>
                <a:ea typeface="Lato"/>
                <a:cs typeface="Lato"/>
                <a:sym typeface="Lato"/>
              </a:defRPr>
            </a:lvl6pPr>
            <a:lvl7pPr lvl="6" algn="r">
              <a:buNone/>
              <a:defRPr sz="1333">
                <a:solidFill>
                  <a:schemeClr val="lt1"/>
                </a:solidFill>
                <a:latin typeface="Lato"/>
                <a:ea typeface="Lato"/>
                <a:cs typeface="Lato"/>
                <a:sym typeface="Lato"/>
              </a:defRPr>
            </a:lvl7pPr>
            <a:lvl8pPr lvl="7" algn="r">
              <a:buNone/>
              <a:defRPr sz="1333">
                <a:solidFill>
                  <a:schemeClr val="lt1"/>
                </a:solidFill>
                <a:latin typeface="Lato"/>
                <a:ea typeface="Lato"/>
                <a:cs typeface="Lato"/>
                <a:sym typeface="Lato"/>
              </a:defRPr>
            </a:lvl8pPr>
            <a:lvl9pPr lvl="8" algn="r">
              <a:buNone/>
              <a:defRPr sz="1333">
                <a:solidFill>
                  <a:schemeClr val="lt1"/>
                </a:solidFill>
                <a:latin typeface="Lato"/>
                <a:ea typeface="Lato"/>
                <a:cs typeface="Lato"/>
                <a:sym typeface="La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52045886"/>
      </p:ext>
    </p:extLst>
  </p:cSld>
  <p:clrMap bg1="lt1" tx1="dk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4716200" y="2226453"/>
            <a:ext cx="6690000" cy="2105200"/>
          </a:xfrm>
          <a:prstGeom prst="rect">
            <a:avLst/>
          </a:prstGeom>
        </p:spPr>
        <p:txBody>
          <a:bodyPr spcFirstLastPara="1" wrap="square" lIns="121900" tIns="121900" rIns="121900" bIns="121900" anchor="t" anchorCtr="0">
            <a:noAutofit/>
          </a:bodyPr>
          <a:lstStyle/>
          <a:p>
            <a:r>
              <a:rPr lang="en" sz="7066" b="1" u="sng"/>
              <a:t>Lessons in Silence</a:t>
            </a:r>
            <a:endParaRPr sz="7066" b="1" u="sng"/>
          </a:p>
        </p:txBody>
      </p:sp>
      <p:sp>
        <p:nvSpPr>
          <p:cNvPr id="135" name="Google Shape;135;p13"/>
          <p:cNvSpPr txBox="1">
            <a:spLocks noGrp="1"/>
          </p:cNvSpPr>
          <p:nvPr>
            <p:ph type="subTitle" idx="1"/>
          </p:nvPr>
        </p:nvSpPr>
        <p:spPr>
          <a:xfrm>
            <a:off x="6778600" y="5233233"/>
            <a:ext cx="4627600" cy="674800"/>
          </a:xfrm>
          <a:prstGeom prst="rect">
            <a:avLst/>
          </a:prstGeom>
        </p:spPr>
        <p:txBody>
          <a:bodyPr spcFirstLastPara="1" wrap="square" lIns="121900" tIns="121900" rIns="121900" bIns="121900" anchor="t" anchorCtr="0">
            <a:normAutofit/>
          </a:bodyPr>
          <a:lstStyle/>
          <a:p>
            <a:pPr marL="0" indent="0"/>
            <a:r>
              <a:rPr lang="en" sz="2667"/>
              <a:t>Ecclesiastes 5:1-7</a:t>
            </a:r>
            <a:endParaRPr sz="2667"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Silence During Suffering </a:t>
            </a:r>
            <a:endParaRPr sz="4800"/>
          </a:p>
        </p:txBody>
      </p:sp>
      <p:sp>
        <p:nvSpPr>
          <p:cNvPr id="189" name="Google Shape;189;p22"/>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rmAutofit/>
          </a:bodyPr>
          <a:lstStyle/>
          <a:p>
            <a:pPr marL="0" indent="0">
              <a:buNone/>
            </a:pPr>
            <a:r>
              <a:rPr lang="en" sz="2800" b="1">
                <a:latin typeface="Georgia"/>
                <a:ea typeface="Georgia"/>
                <a:cs typeface="Georgia"/>
                <a:sym typeface="Georgia"/>
              </a:rPr>
              <a:t>Leviticus 10:1-3</a:t>
            </a:r>
            <a:r>
              <a:rPr lang="en" sz="2800">
                <a:latin typeface="Georgia"/>
                <a:ea typeface="Georgia"/>
                <a:cs typeface="Georgia"/>
                <a:sym typeface="Georgia"/>
              </a:rPr>
              <a:t> </a:t>
            </a:r>
            <a:endParaRPr sz="2800">
              <a:latin typeface="Georgia"/>
              <a:ea typeface="Georgia"/>
              <a:cs typeface="Georgia"/>
              <a:sym typeface="Georgia"/>
            </a:endParaRPr>
          </a:p>
          <a:p>
            <a:pPr marL="0" indent="0">
              <a:spcBef>
                <a:spcPts val="1600"/>
              </a:spcBef>
              <a:buNone/>
            </a:pPr>
            <a:r>
              <a:rPr lang="en" sz="2800" b="1">
                <a:latin typeface="Georgia"/>
                <a:ea typeface="Georgia"/>
                <a:cs typeface="Georgia"/>
                <a:sym typeface="Georgia"/>
              </a:rPr>
              <a:t>Isaiah 53:7</a:t>
            </a:r>
            <a:r>
              <a:rPr lang="en" sz="2800">
                <a:latin typeface="Georgia"/>
                <a:ea typeface="Georgia"/>
                <a:cs typeface="Georgia"/>
                <a:sym typeface="Georgia"/>
              </a:rPr>
              <a:t> </a:t>
            </a:r>
            <a:endParaRPr sz="2800">
              <a:latin typeface="Georgia"/>
              <a:ea typeface="Georgia"/>
              <a:cs typeface="Georgia"/>
              <a:sym typeface="Georgia"/>
            </a:endParaRPr>
          </a:p>
          <a:p>
            <a:pPr marL="0" indent="0">
              <a:spcBef>
                <a:spcPts val="1600"/>
              </a:spcBef>
              <a:buNone/>
            </a:pPr>
            <a:r>
              <a:rPr lang="en" sz="2800" b="1">
                <a:latin typeface="Georgia"/>
                <a:ea typeface="Georgia"/>
                <a:cs typeface="Georgia"/>
                <a:sym typeface="Georgia"/>
              </a:rPr>
              <a:t>Lamentations 3:25-30, 39</a:t>
            </a:r>
            <a:endParaRPr sz="2800" b="1">
              <a:latin typeface="Georgia"/>
              <a:ea typeface="Georgia"/>
              <a:cs typeface="Georgia"/>
              <a:sym typeface="Georgia"/>
            </a:endParaRPr>
          </a:p>
          <a:p>
            <a:pPr marL="0" indent="0">
              <a:spcBef>
                <a:spcPts val="1600"/>
              </a:spcBef>
              <a:spcAft>
                <a:spcPts val="1600"/>
              </a:spcAft>
              <a:buNone/>
            </a:pPr>
            <a:r>
              <a:rPr lang="en" sz="2800">
                <a:latin typeface="Georgia"/>
                <a:ea typeface="Georgia"/>
                <a:cs typeface="Georgia"/>
                <a:sym typeface="Georgia"/>
              </a:rPr>
              <a:t>Milton Erikson</a:t>
            </a:r>
            <a:endParaRPr sz="2800">
              <a:latin typeface="Georgia"/>
              <a:ea typeface="Georgia"/>
              <a:cs typeface="Georgia"/>
              <a:sym typeface="Georgia"/>
            </a:endParaRPr>
          </a:p>
        </p:txBody>
      </p:sp>
      <p:pic>
        <p:nvPicPr>
          <p:cNvPr id="190" name="Google Shape;190;p22"/>
          <p:cNvPicPr preferRelativeResize="0"/>
          <p:nvPr/>
        </p:nvPicPr>
        <p:blipFill>
          <a:blip r:embed="rId3">
            <a:alphaModFix/>
          </a:blip>
          <a:stretch>
            <a:fillRect/>
          </a:stretch>
        </p:blipFill>
        <p:spPr>
          <a:xfrm>
            <a:off x="7787422" y="2090067"/>
            <a:ext cx="4404567" cy="4621200"/>
          </a:xfrm>
          <a:prstGeom prst="rect">
            <a:avLst/>
          </a:prstGeom>
          <a:noFill/>
          <a:ln>
            <a:noFill/>
          </a:ln>
        </p:spPr>
      </p:pic>
      <p:cxnSp>
        <p:nvCxnSpPr>
          <p:cNvPr id="191" name="Google Shape;191;p22"/>
          <p:cNvCxnSpPr/>
          <p:nvPr/>
        </p:nvCxnSpPr>
        <p:spPr>
          <a:xfrm>
            <a:off x="4393207" y="4665653"/>
            <a:ext cx="3394400" cy="654400"/>
          </a:xfrm>
          <a:prstGeom prst="straightConnector1">
            <a:avLst/>
          </a:prstGeom>
          <a:noFill/>
          <a:ln w="9525" cap="flat" cmpd="sng">
            <a:solidFill>
              <a:schemeClr val="dk2"/>
            </a:solidFill>
            <a:prstDash val="solid"/>
            <a:round/>
            <a:headEnd type="none" w="med" len="med"/>
            <a:tailEnd type="non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3"/>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Application and Conclusion</a:t>
            </a:r>
            <a:endParaRPr sz="4800"/>
          </a:p>
        </p:txBody>
      </p:sp>
      <p:sp>
        <p:nvSpPr>
          <p:cNvPr id="197" name="Google Shape;197;p23"/>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marL="0" indent="0">
              <a:buNone/>
            </a:pPr>
            <a:r>
              <a:rPr lang="en" sz="3067" b="1">
                <a:latin typeface="Georgia"/>
                <a:ea typeface="Georgia"/>
                <a:cs typeface="Georgia"/>
                <a:sym typeface="Georgia"/>
              </a:rPr>
              <a:t>Psalm 62:1,5</a:t>
            </a:r>
            <a:endParaRPr sz="3067" b="1">
              <a:latin typeface="Georgia"/>
              <a:ea typeface="Georgia"/>
              <a:cs typeface="Georgia"/>
              <a:sym typeface="Georgia"/>
            </a:endParaRPr>
          </a:p>
          <a:p>
            <a:pPr marL="0" indent="0">
              <a:spcBef>
                <a:spcPts val="1600"/>
              </a:spcBef>
              <a:buNone/>
            </a:pPr>
            <a:r>
              <a:rPr lang="en" sz="3067" b="1">
                <a:latin typeface="Georgia"/>
                <a:ea typeface="Georgia"/>
                <a:cs typeface="Georgia"/>
                <a:sym typeface="Georgia"/>
              </a:rPr>
              <a:t>Matthew 6:5-8</a:t>
            </a:r>
            <a:endParaRPr sz="3067" b="1">
              <a:latin typeface="Georgia"/>
              <a:ea typeface="Georgia"/>
              <a:cs typeface="Georgia"/>
              <a:sym typeface="Georgia"/>
            </a:endParaRPr>
          </a:p>
          <a:p>
            <a:pPr marL="0" indent="0">
              <a:spcBef>
                <a:spcPts val="1600"/>
              </a:spcBef>
              <a:buNone/>
            </a:pPr>
            <a:r>
              <a:rPr lang="en" sz="3067">
                <a:latin typeface="Georgia"/>
                <a:ea typeface="Georgia"/>
                <a:cs typeface="Georgia"/>
                <a:sym typeface="Georgia"/>
              </a:rPr>
              <a:t>Silence is not passive. </a:t>
            </a:r>
            <a:endParaRPr sz="3067">
              <a:latin typeface="Georgia"/>
              <a:ea typeface="Georgia"/>
              <a:cs typeface="Georgia"/>
              <a:sym typeface="Georgia"/>
            </a:endParaRPr>
          </a:p>
          <a:p>
            <a:pPr marL="0" indent="0">
              <a:spcBef>
                <a:spcPts val="1600"/>
              </a:spcBef>
              <a:buNone/>
            </a:pPr>
            <a:r>
              <a:rPr lang="en" sz="3067">
                <a:latin typeface="Georgia"/>
                <a:ea typeface="Georgia"/>
                <a:cs typeface="Georgia"/>
                <a:sym typeface="Georgia"/>
              </a:rPr>
              <a:t>Drive with no sound.</a:t>
            </a:r>
            <a:endParaRPr sz="3067">
              <a:latin typeface="Georgia"/>
              <a:ea typeface="Georgia"/>
              <a:cs typeface="Georgia"/>
              <a:sym typeface="Georgia"/>
            </a:endParaRPr>
          </a:p>
          <a:p>
            <a:pPr marL="0" indent="0">
              <a:spcBef>
                <a:spcPts val="1600"/>
              </a:spcBef>
              <a:buNone/>
            </a:pPr>
            <a:r>
              <a:rPr lang="en" sz="3067">
                <a:latin typeface="Georgia"/>
                <a:ea typeface="Georgia"/>
                <a:cs typeface="Georgia"/>
                <a:sym typeface="Georgia"/>
              </a:rPr>
              <a:t>Read Scripture, then sit with no other stimuli. </a:t>
            </a:r>
            <a:endParaRPr sz="3067">
              <a:latin typeface="Georgia"/>
              <a:ea typeface="Georgia"/>
              <a:cs typeface="Georgia"/>
              <a:sym typeface="Georgia"/>
            </a:endParaRPr>
          </a:p>
          <a:p>
            <a:pPr marL="0" indent="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The Problem of Noise</a:t>
            </a:r>
            <a:endParaRPr sz="4800"/>
          </a:p>
        </p:txBody>
      </p:sp>
      <p:sp>
        <p:nvSpPr>
          <p:cNvPr id="141" name="Google Shape;141;p14"/>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rmAutofit fontScale="92500" lnSpcReduction="20000"/>
          </a:bodyPr>
          <a:lstStyle/>
          <a:p>
            <a:pPr marL="0" indent="0">
              <a:buNone/>
            </a:pPr>
            <a:r>
              <a:rPr lang="en"/>
              <a:t>•  </a:t>
            </a:r>
            <a:r>
              <a:rPr lang="en" sz="2000">
                <a:latin typeface="Georgia"/>
                <a:ea typeface="Georgia"/>
                <a:cs typeface="Georgia"/>
                <a:sym typeface="Georgia"/>
              </a:rPr>
              <a:t>A 2022 meta-analysis in Environmental Research (Clark et al.) found consistent associations in U.S. populations between transportation noise and cardiovascular disease, diabetes, and mortality.</a:t>
            </a:r>
            <a:endParaRPr sz="2000">
              <a:latin typeface="Georgia"/>
              <a:ea typeface="Georgia"/>
              <a:cs typeface="Georgia"/>
              <a:sym typeface="Georgia"/>
            </a:endParaRPr>
          </a:p>
          <a:p>
            <a:pPr marL="0" indent="0">
              <a:spcBef>
                <a:spcPts val="1600"/>
              </a:spcBef>
              <a:buNone/>
            </a:pPr>
            <a:r>
              <a:rPr lang="en" sz="2000">
                <a:latin typeface="Georgia"/>
                <a:ea typeface="Georgia"/>
                <a:cs typeface="Georgia"/>
                <a:sym typeface="Georgia"/>
              </a:rPr>
              <a:t>Field studies using cortisol awakening response and ambulatory blood pressure monitoring in U.S. cities show that higher neighborhood noise levels are associated with blunted cortisol profiles and elevated nighttime blood pressure (Selander et al., 2009; Münzel et al., 2021 reviews that include U.S. data).</a:t>
            </a:r>
            <a:endParaRPr sz="2000">
              <a:latin typeface="Georgia"/>
              <a:ea typeface="Georgia"/>
              <a:cs typeface="Georgia"/>
              <a:sym typeface="Georgia"/>
            </a:endParaRPr>
          </a:p>
          <a:p>
            <a:pPr marL="0" indent="0">
              <a:spcBef>
                <a:spcPts val="1600"/>
              </a:spcBef>
              <a:spcAft>
                <a:spcPts val="1600"/>
              </a:spcAft>
              <a:buNone/>
            </a:pPr>
            <a:r>
              <a:rPr lang="en" sz="2000">
                <a:latin typeface="Georgia"/>
                <a:ea typeface="Georgia"/>
                <a:cs typeface="Georgia"/>
                <a:sym typeface="Georgia"/>
              </a:rPr>
              <a:t>Children: Large studies around U.S. airports (e.g., LAX, JFK) and major highways show chronic aircraft and road-traffic noise linked to poorer reading comprehension, memory, and standardized test performance (Stansfeld &amp; Clark, 2015; Clark et al., multiple studies 2006–2022)</a:t>
            </a:r>
            <a:endParaRPr sz="2000">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The Problem of Noise cont.</a:t>
            </a:r>
            <a:endParaRPr sz="4800"/>
          </a:p>
        </p:txBody>
      </p:sp>
      <p:sp>
        <p:nvSpPr>
          <p:cNvPr id="147" name="Google Shape;147;p15"/>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marL="0" indent="0">
              <a:spcAft>
                <a:spcPts val="1600"/>
              </a:spcAft>
              <a:buNone/>
            </a:pPr>
            <a:r>
              <a:rPr lang="en" sz="2267">
                <a:latin typeface="Georgia"/>
                <a:ea typeface="Georgia"/>
                <a:cs typeface="Georgia"/>
                <a:sym typeface="Georgia"/>
              </a:rPr>
              <a:t>People who almost never experience silence (AirPods/Pro nearly 6–16 hours/day) show:Reduced ability to tolerate boredom and internal reflection (mind-wandering becomes aversive).Higher baseline cortisol and sympathetic arousal when forced into silence (Hahad et al., 2023; experimental studies with heavy users).  2022–2024 studies on “constant auditory stimulation” (mostly German and Scandinavian labs): Blunted auditory gating (P50 suppression) after prolonged daily headphone use → difficulty filtering out irrelevant sounds when headphones are finally removed.Increased reports of “brain fog” and difficulty concentrating in quiet environments.</a:t>
            </a:r>
            <a:endParaRPr sz="2267">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The Problem of Noise cont.</a:t>
            </a:r>
            <a:endParaRPr sz="4800"/>
          </a:p>
        </p:txBody>
      </p:sp>
      <p:sp>
        <p:nvSpPr>
          <p:cNvPr id="153" name="Google Shape;153;p16"/>
          <p:cNvSpPr txBox="1">
            <a:spLocks noGrp="1"/>
          </p:cNvSpPr>
          <p:nvPr>
            <p:ph type="body" idx="1"/>
          </p:nvPr>
        </p:nvSpPr>
        <p:spPr>
          <a:xfrm>
            <a:off x="1730000" y="1821843"/>
            <a:ext cx="9385200" cy="4652000"/>
          </a:xfrm>
          <a:prstGeom prst="rect">
            <a:avLst/>
          </a:prstGeom>
        </p:spPr>
        <p:txBody>
          <a:bodyPr spcFirstLastPara="1" wrap="square" lIns="121900" tIns="121900" rIns="121900" bIns="121900" anchor="t" anchorCtr="0">
            <a:noAutofit/>
          </a:bodyPr>
          <a:lstStyle/>
          <a:p>
            <a:pPr marL="0" indent="0">
              <a:buNone/>
            </a:pPr>
            <a:r>
              <a:rPr lang="en" sz="2533">
                <a:latin typeface="Georgia"/>
                <a:ea typeface="Georgia"/>
                <a:cs typeface="Georgia"/>
                <a:sym typeface="Georgia"/>
              </a:rPr>
              <a:t>Falling asleep to podcasts/audiobooks → poorer sleep architecture (more micro-arousals, less slow-wave sleep) even when the device auto-stops after 30–60 min (Scullin et al., 2021; Carter et al., 2023).</a:t>
            </a:r>
            <a:endParaRPr sz="2533">
              <a:latin typeface="Georgia"/>
              <a:ea typeface="Georgia"/>
              <a:cs typeface="Georgia"/>
              <a:sym typeface="Georgia"/>
            </a:endParaRPr>
          </a:p>
          <a:p>
            <a:pPr marL="0" indent="0">
              <a:spcBef>
                <a:spcPts val="1600"/>
              </a:spcBef>
              <a:buNone/>
            </a:pPr>
            <a:r>
              <a:rPr lang="en" sz="2533">
                <a:latin typeface="Georgia"/>
                <a:ea typeface="Georgia"/>
                <a:cs typeface="Georgia"/>
                <a:sym typeface="Georgia"/>
              </a:rPr>
              <a:t> Chronic users show delayed sleep onset latency when trying to sleep without audio (conditioned stimulus dependence).</a:t>
            </a:r>
            <a:endParaRPr sz="2533">
              <a:latin typeface="Georgia"/>
              <a:ea typeface="Georgia"/>
              <a:cs typeface="Georgia"/>
              <a:sym typeface="Georgia"/>
            </a:endParaRPr>
          </a:p>
          <a:p>
            <a:pPr indent="-465655">
              <a:spcBef>
                <a:spcPts val="1600"/>
              </a:spcBef>
              <a:buSzPts val="1900"/>
              <a:buFont typeface="Georgia"/>
              <a:buChar char="-"/>
            </a:pPr>
            <a:r>
              <a:rPr lang="en" sz="2533">
                <a:latin typeface="Georgia"/>
                <a:ea typeface="Georgia"/>
                <a:cs typeface="Georgia"/>
                <a:sym typeface="Georgia"/>
              </a:rPr>
              <a:t>Average American spends 5 hours and 16 minutes every day on their phones</a:t>
            </a:r>
            <a:endParaRPr sz="2533">
              <a:latin typeface="Georgia"/>
              <a:ea typeface="Georgia"/>
              <a:cs typeface="Georgia"/>
              <a:sym typeface="Georgia"/>
            </a:endParaRPr>
          </a:p>
          <a:p>
            <a:pPr indent="-465655">
              <a:buSzPts val="1900"/>
              <a:buFont typeface="Georgia"/>
              <a:buChar char="-"/>
            </a:pPr>
            <a:r>
              <a:rPr lang="en" sz="2533">
                <a:latin typeface="Georgia"/>
                <a:ea typeface="Georgia"/>
                <a:cs typeface="Georgia"/>
                <a:sym typeface="Georgia"/>
              </a:rPr>
              <a:t>Almost 70% of Gen Z admits to being addicted to their phone</a:t>
            </a:r>
            <a:endParaRPr sz="2533">
              <a:latin typeface="Georgia"/>
              <a:ea typeface="Georgia"/>
              <a:cs typeface="Georgia"/>
              <a:sym typeface="Georgia"/>
            </a:endParaRPr>
          </a:p>
          <a:p>
            <a:pPr marL="0" indent="0">
              <a:spcBef>
                <a:spcPts val="1600"/>
              </a:spcBef>
              <a:spcAft>
                <a:spcPts val="1600"/>
              </a:spcAft>
              <a:buNone/>
            </a:pPr>
            <a:endParaRPr sz="2933">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title"/>
          </p:nvPr>
        </p:nvSpPr>
        <p:spPr>
          <a:xfrm>
            <a:off x="1730000" y="525000"/>
            <a:ext cx="10145200" cy="1218800"/>
          </a:xfrm>
          <a:prstGeom prst="rect">
            <a:avLst/>
          </a:prstGeom>
        </p:spPr>
        <p:txBody>
          <a:bodyPr spcFirstLastPara="1" wrap="square" lIns="121900" tIns="121900" rIns="121900" bIns="121900" anchor="t" anchorCtr="0">
            <a:noAutofit/>
          </a:bodyPr>
          <a:lstStyle/>
          <a:p>
            <a:r>
              <a:rPr lang="en" sz="4800"/>
              <a:t>Silence is not always necessary </a:t>
            </a:r>
            <a:endParaRPr sz="4800"/>
          </a:p>
        </p:txBody>
      </p:sp>
      <p:sp>
        <p:nvSpPr>
          <p:cNvPr id="159" name="Google Shape;159;p17"/>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indent="-524920">
              <a:buSzPts val="2600"/>
              <a:buFont typeface="Georgia"/>
              <a:buChar char="-"/>
            </a:pPr>
            <a:r>
              <a:rPr lang="en" sz="3467">
                <a:latin typeface="Georgia"/>
                <a:ea typeface="Georgia"/>
                <a:cs typeface="Georgia"/>
                <a:sym typeface="Georgia"/>
              </a:rPr>
              <a:t>Praising- </a:t>
            </a:r>
            <a:r>
              <a:rPr lang="en" sz="3467" b="1">
                <a:latin typeface="Georgia"/>
                <a:ea typeface="Georgia"/>
                <a:cs typeface="Georgia"/>
                <a:sym typeface="Georgia"/>
              </a:rPr>
              <a:t>Psalm 150:1-6</a:t>
            </a:r>
            <a:endParaRPr sz="3467" b="1">
              <a:latin typeface="Georgia"/>
              <a:ea typeface="Georgia"/>
              <a:cs typeface="Georgia"/>
              <a:sym typeface="Georgia"/>
            </a:endParaRPr>
          </a:p>
          <a:p>
            <a:pPr indent="-524920">
              <a:buSzPts val="2600"/>
              <a:buFont typeface="Georgia"/>
              <a:buChar char="-"/>
            </a:pPr>
            <a:r>
              <a:rPr lang="en" sz="3467">
                <a:latin typeface="Georgia"/>
                <a:ea typeface="Georgia"/>
                <a:cs typeface="Georgia"/>
                <a:sym typeface="Georgia"/>
              </a:rPr>
              <a:t>Rejoicing- </a:t>
            </a:r>
            <a:r>
              <a:rPr lang="en" sz="3467" b="1">
                <a:latin typeface="Georgia"/>
                <a:ea typeface="Georgia"/>
                <a:cs typeface="Georgia"/>
                <a:sym typeface="Georgia"/>
              </a:rPr>
              <a:t>Zephaniah 3:14-17</a:t>
            </a:r>
            <a:endParaRPr sz="3467" b="1">
              <a:latin typeface="Georgia"/>
              <a:ea typeface="Georgia"/>
              <a:cs typeface="Georgia"/>
              <a:sym typeface="Georgia"/>
            </a:endParaRPr>
          </a:p>
          <a:p>
            <a:pPr indent="-524920">
              <a:buSzPts val="2600"/>
              <a:buFont typeface="Georgia"/>
              <a:buChar char="-"/>
            </a:pPr>
            <a:r>
              <a:rPr lang="en" sz="3467">
                <a:latin typeface="Georgia"/>
                <a:ea typeface="Georgia"/>
                <a:cs typeface="Georgia"/>
                <a:sym typeface="Georgia"/>
              </a:rPr>
              <a:t>Boasting in Christ- </a:t>
            </a:r>
            <a:r>
              <a:rPr lang="en" sz="3467" b="1">
                <a:latin typeface="Georgia"/>
                <a:ea typeface="Georgia"/>
                <a:cs typeface="Georgia"/>
                <a:sym typeface="Georgia"/>
              </a:rPr>
              <a:t>2nd Corinthians 11:10, 16-18, 21, 29-30</a:t>
            </a:r>
            <a:endParaRPr sz="3467" b="1">
              <a:latin typeface="Georgia"/>
              <a:ea typeface="Georgia"/>
              <a:cs typeface="Georgia"/>
              <a:sym typeface="Georgia"/>
            </a:endParaRPr>
          </a:p>
          <a:p>
            <a:pPr indent="-524920">
              <a:buSzPts val="2600"/>
              <a:buFont typeface="Georgia"/>
              <a:buChar char="-"/>
            </a:pPr>
            <a:r>
              <a:rPr lang="en" sz="3467">
                <a:latin typeface="Georgia"/>
                <a:ea typeface="Georgia"/>
                <a:cs typeface="Georgia"/>
                <a:sym typeface="Georgia"/>
              </a:rPr>
              <a:t>Teaching/Reading Scripture- </a:t>
            </a:r>
            <a:r>
              <a:rPr lang="en" sz="3467" b="1">
                <a:latin typeface="Georgia"/>
                <a:ea typeface="Georgia"/>
                <a:cs typeface="Georgia"/>
                <a:sym typeface="Georgia"/>
              </a:rPr>
              <a:t>1st Timothy 4:13</a:t>
            </a:r>
            <a:endParaRPr sz="3467" b="1">
              <a:latin typeface="Georgia"/>
              <a:ea typeface="Georgia"/>
              <a:cs typeface="Georgia"/>
              <a:sym typeface="Georgia"/>
            </a:endParaRPr>
          </a:p>
          <a:p>
            <a:pPr indent="-524920">
              <a:buSzPts val="2600"/>
              <a:buFont typeface="Georgia"/>
              <a:buChar char="-"/>
            </a:pPr>
            <a:r>
              <a:rPr lang="en" sz="3467">
                <a:latin typeface="Georgia"/>
                <a:ea typeface="Georgia"/>
                <a:cs typeface="Georgia"/>
                <a:sym typeface="Georgia"/>
              </a:rPr>
              <a:t>Singing- </a:t>
            </a:r>
            <a:r>
              <a:rPr lang="en" sz="3467" b="1">
                <a:latin typeface="Georgia"/>
                <a:ea typeface="Georgia"/>
                <a:cs typeface="Georgia"/>
                <a:sym typeface="Georgia"/>
              </a:rPr>
              <a:t>Colossians 3:16</a:t>
            </a:r>
            <a:endParaRPr sz="3467" b="1">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8"/>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Silence for God’s Presence </a:t>
            </a:r>
            <a:endParaRPr sz="4800"/>
          </a:p>
        </p:txBody>
      </p:sp>
      <p:sp>
        <p:nvSpPr>
          <p:cNvPr id="165" name="Google Shape;165;p18"/>
          <p:cNvSpPr txBox="1">
            <a:spLocks noGrp="1"/>
          </p:cNvSpPr>
          <p:nvPr>
            <p:ph type="body" idx="1"/>
          </p:nvPr>
        </p:nvSpPr>
        <p:spPr>
          <a:xfrm>
            <a:off x="1730000" y="2090067"/>
            <a:ext cx="9385200" cy="4359600"/>
          </a:xfrm>
          <a:prstGeom prst="rect">
            <a:avLst/>
          </a:prstGeom>
        </p:spPr>
        <p:txBody>
          <a:bodyPr spcFirstLastPara="1" wrap="square" lIns="121900" tIns="121900" rIns="121900" bIns="121900" anchor="t" anchorCtr="0">
            <a:noAutofit/>
          </a:bodyPr>
          <a:lstStyle/>
          <a:p>
            <a:pPr marL="0" indent="0">
              <a:buNone/>
            </a:pPr>
            <a:r>
              <a:rPr lang="en" sz="3200" b="1" u="sng">
                <a:latin typeface="Georgia"/>
                <a:ea typeface="Georgia"/>
                <a:cs typeface="Georgia"/>
                <a:sym typeface="Georgia"/>
              </a:rPr>
              <a:t>Psalm 46:</a:t>
            </a:r>
            <a:endParaRPr sz="3200" b="1" u="sng">
              <a:latin typeface="Georgia"/>
              <a:ea typeface="Georgia"/>
              <a:cs typeface="Georgia"/>
              <a:sym typeface="Georgia"/>
            </a:endParaRPr>
          </a:p>
          <a:p>
            <a:pPr marL="0" indent="0">
              <a:spcBef>
                <a:spcPts val="1600"/>
              </a:spcBef>
              <a:buNone/>
            </a:pPr>
            <a:r>
              <a:rPr lang="en" sz="2667">
                <a:latin typeface="Georgia"/>
                <a:ea typeface="Georgia"/>
                <a:cs typeface="Georgia"/>
                <a:sym typeface="Georgia"/>
              </a:rPr>
              <a:t>Starts with lots of noise vs 1-3</a:t>
            </a:r>
            <a:endParaRPr sz="2667">
              <a:latin typeface="Georgia"/>
              <a:ea typeface="Georgia"/>
              <a:cs typeface="Georgia"/>
              <a:sym typeface="Georgia"/>
            </a:endParaRPr>
          </a:p>
          <a:p>
            <a:pPr marL="0" indent="0">
              <a:spcBef>
                <a:spcPts val="1600"/>
              </a:spcBef>
              <a:buNone/>
            </a:pPr>
            <a:r>
              <a:rPr lang="en" sz="2667">
                <a:latin typeface="Georgia"/>
                <a:ea typeface="Georgia"/>
                <a:cs typeface="Georgia"/>
                <a:sym typeface="Georgia"/>
              </a:rPr>
              <a:t>God’s intercession vs 4-5</a:t>
            </a:r>
            <a:endParaRPr sz="2667">
              <a:latin typeface="Georgia"/>
              <a:ea typeface="Georgia"/>
              <a:cs typeface="Georgia"/>
              <a:sym typeface="Georgia"/>
            </a:endParaRPr>
          </a:p>
          <a:p>
            <a:pPr marL="0" indent="0">
              <a:spcBef>
                <a:spcPts val="1600"/>
              </a:spcBef>
              <a:buNone/>
            </a:pPr>
            <a:r>
              <a:rPr lang="en" sz="2667">
                <a:latin typeface="Georgia"/>
                <a:ea typeface="Georgia"/>
                <a:cs typeface="Georgia"/>
                <a:sym typeface="Georgia"/>
              </a:rPr>
              <a:t>Nations make noise again and God’s response is a lot of noise vs 6-9</a:t>
            </a:r>
            <a:endParaRPr sz="2667">
              <a:latin typeface="Georgia"/>
              <a:ea typeface="Georgia"/>
              <a:cs typeface="Georgia"/>
              <a:sym typeface="Georgia"/>
            </a:endParaRPr>
          </a:p>
          <a:p>
            <a:pPr marL="0" indent="0">
              <a:spcBef>
                <a:spcPts val="1600"/>
              </a:spcBef>
              <a:buNone/>
            </a:pPr>
            <a:r>
              <a:rPr lang="en" sz="2667">
                <a:latin typeface="Georgia"/>
                <a:ea typeface="Georgia"/>
                <a:cs typeface="Georgia"/>
                <a:sym typeface="Georgia"/>
              </a:rPr>
              <a:t>Silence before celebration vs 10-11</a:t>
            </a:r>
            <a:endParaRPr sz="2667">
              <a:latin typeface="Georgia"/>
              <a:ea typeface="Georgia"/>
              <a:cs typeface="Georgia"/>
              <a:sym typeface="Georgia"/>
            </a:endParaRPr>
          </a:p>
          <a:p>
            <a:pPr marL="0" indent="0">
              <a:spcBef>
                <a:spcPts val="1600"/>
              </a:spcBef>
              <a:spcAft>
                <a:spcPts val="1600"/>
              </a:spcAft>
              <a:buNone/>
            </a:pPr>
            <a:r>
              <a:rPr lang="en" sz="2667">
                <a:latin typeface="Georgia"/>
                <a:ea typeface="Georgia"/>
                <a:cs typeface="Georgia"/>
                <a:sym typeface="Georgia"/>
              </a:rPr>
              <a:t>Habakkuk 2:20- The presence of the LORD demands silence </a:t>
            </a:r>
            <a:endParaRPr sz="2667">
              <a:latin typeface="Georgia"/>
              <a:ea typeface="Georgia"/>
              <a:cs typeface="Georgia"/>
              <a:sym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9"/>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Silence for God’s Voice</a:t>
            </a:r>
            <a:endParaRPr sz="4800"/>
          </a:p>
        </p:txBody>
      </p:sp>
      <p:sp>
        <p:nvSpPr>
          <p:cNvPr id="171" name="Google Shape;171;p19"/>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marL="0" indent="0">
              <a:buNone/>
            </a:pPr>
            <a:r>
              <a:rPr lang="en" sz="4000" b="1" u="sng">
                <a:latin typeface="Georgia"/>
                <a:ea typeface="Georgia"/>
                <a:cs typeface="Georgia"/>
                <a:sym typeface="Georgia"/>
              </a:rPr>
              <a:t>1 Kings 19</a:t>
            </a:r>
            <a:endParaRPr sz="4000" b="1" u="sng">
              <a:latin typeface="Georgia"/>
              <a:ea typeface="Georgia"/>
              <a:cs typeface="Georgia"/>
              <a:sym typeface="Georgia"/>
            </a:endParaRPr>
          </a:p>
          <a:p>
            <a:pPr marL="0" indent="0">
              <a:spcBef>
                <a:spcPts val="1600"/>
              </a:spcBef>
              <a:buNone/>
            </a:pPr>
            <a:r>
              <a:rPr lang="en" sz="3333">
                <a:latin typeface="Georgia"/>
                <a:ea typeface="Georgia"/>
                <a:cs typeface="Georgia"/>
                <a:sym typeface="Georgia"/>
              </a:rPr>
              <a:t>Threats against Elijah and his request vs 1-8</a:t>
            </a:r>
            <a:endParaRPr sz="3333">
              <a:latin typeface="Georgia"/>
              <a:ea typeface="Georgia"/>
              <a:cs typeface="Georgia"/>
              <a:sym typeface="Georgia"/>
            </a:endParaRPr>
          </a:p>
          <a:p>
            <a:pPr marL="0" indent="0">
              <a:spcBef>
                <a:spcPts val="1600"/>
              </a:spcBef>
              <a:buNone/>
            </a:pPr>
            <a:r>
              <a:rPr lang="en" sz="3333">
                <a:latin typeface="Georgia"/>
                <a:ea typeface="Georgia"/>
                <a:cs typeface="Georgia"/>
                <a:sym typeface="Georgia"/>
              </a:rPr>
              <a:t>God makes His voice known vs 9-13 </a:t>
            </a:r>
            <a:endParaRPr sz="3333">
              <a:latin typeface="Georgia"/>
              <a:ea typeface="Georgia"/>
              <a:cs typeface="Georgia"/>
              <a:sym typeface="Georgia"/>
            </a:endParaRPr>
          </a:p>
          <a:p>
            <a:pPr marL="0" indent="0">
              <a:spcBef>
                <a:spcPts val="1600"/>
              </a:spcBef>
              <a:buNone/>
            </a:pPr>
            <a:r>
              <a:rPr lang="en" sz="3333">
                <a:latin typeface="Georgia"/>
                <a:ea typeface="Georgia"/>
                <a:cs typeface="Georgia"/>
                <a:sym typeface="Georgia"/>
              </a:rPr>
              <a:t>2nd Request and God’s response vs 14-17</a:t>
            </a:r>
            <a:endParaRPr sz="3333">
              <a:latin typeface="Georgia"/>
              <a:ea typeface="Georgia"/>
              <a:cs typeface="Georgia"/>
              <a:sym typeface="Georgia"/>
            </a:endParaRPr>
          </a:p>
          <a:p>
            <a:pPr marL="0" indent="0">
              <a:spcBef>
                <a:spcPts val="1600"/>
              </a:spcBef>
              <a:spcAft>
                <a:spcPts val="1600"/>
              </a:spcAft>
              <a:buNone/>
            </a:pPr>
            <a:r>
              <a:rPr lang="en" sz="3333">
                <a:latin typeface="Georgia"/>
                <a:ea typeface="Georgia"/>
                <a:cs typeface="Georgia"/>
                <a:sym typeface="Georgia"/>
              </a:rPr>
              <a:t>God uplifts and Elijah’s reply vs 18-21</a:t>
            </a:r>
            <a:endParaRPr sz="3333">
              <a:latin typeface="Georgia"/>
              <a:ea typeface="Georgia"/>
              <a:cs typeface="Georgia"/>
              <a:sym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Silence as Worship</a:t>
            </a:r>
            <a:endParaRPr sz="4800"/>
          </a:p>
        </p:txBody>
      </p:sp>
      <p:sp>
        <p:nvSpPr>
          <p:cNvPr id="177" name="Google Shape;177;p20"/>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marL="0" indent="0">
              <a:buNone/>
            </a:pPr>
            <a:r>
              <a:rPr lang="en" sz="2400" b="1">
                <a:latin typeface="Georgia"/>
                <a:ea typeface="Georgia"/>
                <a:cs typeface="Georgia"/>
                <a:sym typeface="Georgia"/>
              </a:rPr>
              <a:t>Joshua 6:10</a:t>
            </a:r>
            <a:r>
              <a:rPr lang="en" sz="2400">
                <a:latin typeface="Georgia"/>
                <a:ea typeface="Georgia"/>
                <a:cs typeface="Georgia"/>
                <a:sym typeface="Georgia"/>
              </a:rPr>
              <a:t>- The people marched all day for a week, with only one burst of trumpets</a:t>
            </a:r>
            <a:endParaRPr sz="2400">
              <a:latin typeface="Georgia"/>
              <a:ea typeface="Georgia"/>
              <a:cs typeface="Georgia"/>
              <a:sym typeface="Georgia"/>
            </a:endParaRPr>
          </a:p>
          <a:p>
            <a:pPr marL="0" indent="0">
              <a:spcBef>
                <a:spcPts val="1600"/>
              </a:spcBef>
              <a:buNone/>
            </a:pPr>
            <a:r>
              <a:rPr lang="en" sz="2400" b="1">
                <a:latin typeface="Georgia"/>
                <a:ea typeface="Georgia"/>
                <a:cs typeface="Georgia"/>
                <a:sym typeface="Georgia"/>
              </a:rPr>
              <a:t>Zephaniah 1:7</a:t>
            </a:r>
            <a:r>
              <a:rPr lang="en" sz="2400">
                <a:latin typeface="Georgia"/>
                <a:ea typeface="Georgia"/>
                <a:cs typeface="Georgia"/>
                <a:sym typeface="Georgia"/>
              </a:rPr>
              <a:t>- Be silent as the LORD works </a:t>
            </a:r>
            <a:endParaRPr sz="2400">
              <a:latin typeface="Georgia"/>
              <a:ea typeface="Georgia"/>
              <a:cs typeface="Georgia"/>
              <a:sym typeface="Georgia"/>
            </a:endParaRPr>
          </a:p>
          <a:p>
            <a:pPr marL="0" indent="0">
              <a:spcBef>
                <a:spcPts val="1600"/>
              </a:spcBef>
              <a:buNone/>
            </a:pPr>
            <a:r>
              <a:rPr lang="en" sz="2400" b="1">
                <a:latin typeface="Georgia"/>
                <a:ea typeface="Georgia"/>
                <a:cs typeface="Georgia"/>
                <a:sym typeface="Georgia"/>
              </a:rPr>
              <a:t>Revelation 8:1</a:t>
            </a:r>
            <a:r>
              <a:rPr lang="en" sz="2400">
                <a:latin typeface="Georgia"/>
                <a:ea typeface="Georgia"/>
                <a:cs typeface="Georgia"/>
                <a:sym typeface="Georgia"/>
              </a:rPr>
              <a:t>- Before the seven angels made a ruckus, there was silence </a:t>
            </a:r>
            <a:endParaRPr sz="2400">
              <a:latin typeface="Georgia"/>
              <a:ea typeface="Georgia"/>
              <a:cs typeface="Georgia"/>
              <a:sym typeface="Georgia"/>
            </a:endParaRPr>
          </a:p>
          <a:p>
            <a:pPr marL="0" indent="0">
              <a:spcBef>
                <a:spcPts val="1600"/>
              </a:spcBef>
              <a:buNone/>
            </a:pPr>
            <a:r>
              <a:rPr lang="en" sz="2400">
                <a:latin typeface="Georgia"/>
                <a:ea typeface="Georgia"/>
                <a:cs typeface="Georgia"/>
                <a:sym typeface="Georgia"/>
              </a:rPr>
              <a:t>Modern worship focuses a lot on sound- songs, prayers, loud sermons but worship also comes from shutting up and listening with quiet hearts</a:t>
            </a:r>
            <a:endParaRPr sz="2400">
              <a:latin typeface="Georgia"/>
              <a:ea typeface="Georgia"/>
              <a:cs typeface="Georgia"/>
              <a:sym typeface="Georgia"/>
            </a:endParaRPr>
          </a:p>
          <a:p>
            <a:pPr marL="0" indent="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1"/>
          <p:cNvSpPr txBox="1">
            <a:spLocks noGrp="1"/>
          </p:cNvSpPr>
          <p:nvPr>
            <p:ph type="title"/>
          </p:nvPr>
        </p:nvSpPr>
        <p:spPr>
          <a:xfrm>
            <a:off x="1730000" y="525000"/>
            <a:ext cx="9385200" cy="1218800"/>
          </a:xfrm>
          <a:prstGeom prst="rect">
            <a:avLst/>
          </a:prstGeom>
        </p:spPr>
        <p:txBody>
          <a:bodyPr spcFirstLastPara="1" wrap="square" lIns="121900" tIns="121900" rIns="121900" bIns="121900" anchor="t" anchorCtr="0">
            <a:normAutofit/>
          </a:bodyPr>
          <a:lstStyle/>
          <a:p>
            <a:r>
              <a:rPr lang="en" sz="4800"/>
              <a:t>Silence for Self-Examination</a:t>
            </a:r>
            <a:endParaRPr sz="4800"/>
          </a:p>
        </p:txBody>
      </p:sp>
      <p:sp>
        <p:nvSpPr>
          <p:cNvPr id="183" name="Google Shape;183;p21"/>
          <p:cNvSpPr txBox="1">
            <a:spLocks noGrp="1"/>
          </p:cNvSpPr>
          <p:nvPr>
            <p:ph type="body" idx="1"/>
          </p:nvPr>
        </p:nvSpPr>
        <p:spPr>
          <a:xfrm>
            <a:off x="1730000" y="2090067"/>
            <a:ext cx="9385200" cy="3881600"/>
          </a:xfrm>
          <a:prstGeom prst="rect">
            <a:avLst/>
          </a:prstGeom>
        </p:spPr>
        <p:txBody>
          <a:bodyPr spcFirstLastPara="1" wrap="square" lIns="121900" tIns="121900" rIns="121900" bIns="121900" anchor="t" anchorCtr="0">
            <a:noAutofit/>
          </a:bodyPr>
          <a:lstStyle/>
          <a:p>
            <a:pPr marL="0" indent="0">
              <a:buNone/>
            </a:pPr>
            <a:r>
              <a:rPr lang="en" sz="2533" b="1">
                <a:latin typeface="Georgia"/>
                <a:ea typeface="Georgia"/>
                <a:cs typeface="Georgia"/>
                <a:sym typeface="Georgia"/>
              </a:rPr>
              <a:t>Proverbs 10:10-21</a:t>
            </a:r>
            <a:endParaRPr sz="2533" b="1">
              <a:latin typeface="Georgia"/>
              <a:ea typeface="Georgia"/>
              <a:cs typeface="Georgia"/>
              <a:sym typeface="Georgia"/>
            </a:endParaRPr>
          </a:p>
          <a:p>
            <a:pPr marL="0" indent="0">
              <a:spcBef>
                <a:spcPts val="1600"/>
              </a:spcBef>
              <a:buNone/>
            </a:pPr>
            <a:r>
              <a:rPr lang="en" sz="2533" b="1">
                <a:latin typeface="Georgia"/>
                <a:ea typeface="Georgia"/>
                <a:cs typeface="Georgia"/>
                <a:sym typeface="Georgia"/>
              </a:rPr>
              <a:t>Proverbs 17:27-18:2</a:t>
            </a:r>
            <a:endParaRPr sz="2533" b="1">
              <a:latin typeface="Georgia"/>
              <a:ea typeface="Georgia"/>
              <a:cs typeface="Georgia"/>
              <a:sym typeface="Georgia"/>
            </a:endParaRPr>
          </a:p>
          <a:p>
            <a:pPr marL="0" indent="0">
              <a:spcBef>
                <a:spcPts val="1600"/>
              </a:spcBef>
              <a:buNone/>
            </a:pPr>
            <a:r>
              <a:rPr lang="en" sz="2533" b="1">
                <a:latin typeface="Georgia"/>
                <a:ea typeface="Georgia"/>
                <a:cs typeface="Georgia"/>
                <a:sym typeface="Georgia"/>
              </a:rPr>
              <a:t>Galatians 1:15-18</a:t>
            </a:r>
            <a:r>
              <a:rPr lang="en" sz="2533">
                <a:latin typeface="Georgia"/>
                <a:ea typeface="Georgia"/>
                <a:cs typeface="Georgia"/>
                <a:sym typeface="Georgia"/>
              </a:rPr>
              <a:t>- Paul needed time in isolation before starting his work</a:t>
            </a:r>
            <a:endParaRPr sz="2533">
              <a:latin typeface="Georgia"/>
              <a:ea typeface="Georgia"/>
              <a:cs typeface="Georgia"/>
              <a:sym typeface="Georgia"/>
            </a:endParaRPr>
          </a:p>
          <a:p>
            <a:pPr marL="0" indent="0">
              <a:spcBef>
                <a:spcPts val="1600"/>
              </a:spcBef>
              <a:buNone/>
            </a:pPr>
            <a:r>
              <a:rPr lang="en" sz="2533" b="1">
                <a:latin typeface="Georgia"/>
                <a:ea typeface="Georgia"/>
                <a:cs typeface="Georgia"/>
                <a:sym typeface="Georgia"/>
              </a:rPr>
              <a:t>James 1:19,26</a:t>
            </a:r>
            <a:endParaRPr sz="2533" b="1">
              <a:latin typeface="Georgia"/>
              <a:ea typeface="Georgia"/>
              <a:cs typeface="Georgia"/>
              <a:sym typeface="Georgia"/>
            </a:endParaRPr>
          </a:p>
          <a:p>
            <a:pPr marL="0" indent="0">
              <a:spcBef>
                <a:spcPts val="1600"/>
              </a:spcBef>
              <a:buNone/>
            </a:pPr>
            <a:r>
              <a:rPr lang="en" sz="2533">
                <a:latin typeface="Georgia"/>
                <a:ea typeface="Georgia"/>
                <a:cs typeface="Georgia"/>
                <a:sym typeface="Georgia"/>
              </a:rPr>
              <a:t>Jesus’ Example: </a:t>
            </a:r>
            <a:r>
              <a:rPr lang="en" sz="2533" b="1">
                <a:latin typeface="Georgia"/>
                <a:ea typeface="Georgia"/>
                <a:cs typeface="Georgia"/>
                <a:sym typeface="Georgia"/>
              </a:rPr>
              <a:t>Mark 1:35, Luke 5:16</a:t>
            </a:r>
            <a:endParaRPr sz="2533" b="1">
              <a:latin typeface="Georgia"/>
              <a:ea typeface="Georgia"/>
              <a:cs typeface="Georgia"/>
              <a:sym typeface="Georgia"/>
            </a:endParaRPr>
          </a:p>
          <a:p>
            <a:pPr marL="0" indent="0">
              <a:spcBef>
                <a:spcPts val="1600"/>
              </a:spcBef>
              <a:spcAft>
                <a:spcPts val="1600"/>
              </a:spcAft>
              <a:buNone/>
            </a:pPr>
            <a:r>
              <a:rPr lang="en" sz="2533">
                <a:latin typeface="Georgia"/>
                <a:ea typeface="Georgia"/>
                <a:cs typeface="Georgia"/>
                <a:sym typeface="Georgia"/>
              </a:rPr>
              <a:t>Silence wasn’t a break from his ministry, it was an active part of it. If our Savior needed silence, how much more do we?</a:t>
            </a:r>
            <a:endParaRPr sz="2533">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10136</TotalTime>
  <Words>633</Words>
  <Application>Microsoft Office PowerPoint</Application>
  <PresentationFormat>Widescreen</PresentationFormat>
  <Paragraphs>55</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Georgia</vt:lpstr>
      <vt:lpstr>Lato</vt:lpstr>
      <vt:lpstr>Montserrat</vt:lpstr>
      <vt:lpstr>Focus</vt:lpstr>
      <vt:lpstr>Lessons in Silence</vt:lpstr>
      <vt:lpstr>The Problem of Noise</vt:lpstr>
      <vt:lpstr>The Problem of Noise cont.</vt:lpstr>
      <vt:lpstr>The Problem of Noise cont.</vt:lpstr>
      <vt:lpstr>Silence is not always necessary </vt:lpstr>
      <vt:lpstr>Silence for God’s Presence </vt:lpstr>
      <vt:lpstr>Silence for God’s Voice</vt:lpstr>
      <vt:lpstr>Silence as Worship</vt:lpstr>
      <vt:lpstr>Silence for Self-Examination</vt:lpstr>
      <vt:lpstr>Silence During Suffering </vt:lpstr>
      <vt:lpstr>Application and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Dockens</dc:creator>
  <cp:lastModifiedBy>Bryan Dockens</cp:lastModifiedBy>
  <cp:revision>1324</cp:revision>
  <dcterms:created xsi:type="dcterms:W3CDTF">2023-05-27T00:35:32Z</dcterms:created>
  <dcterms:modified xsi:type="dcterms:W3CDTF">2025-11-30T00:36:04Z</dcterms:modified>
</cp:coreProperties>
</file>