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3"/>
  </p:notesMasterIdLst>
  <p:sldIdLst>
    <p:sldId id="14114" r:id="rId2"/>
    <p:sldId id="14115" r:id="rId3"/>
    <p:sldId id="14116" r:id="rId4"/>
    <p:sldId id="14117" r:id="rId5"/>
    <p:sldId id="14118" r:id="rId6"/>
    <p:sldId id="14119" r:id="rId7"/>
    <p:sldId id="14120" r:id="rId8"/>
    <p:sldId id="14121" r:id="rId9"/>
    <p:sldId id="14122" r:id="rId10"/>
    <p:sldId id="14123" r:id="rId11"/>
    <p:sldId id="141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3300"/>
    <a:srgbClr val="996633"/>
    <a:srgbClr val="FF5733"/>
    <a:srgbClr val="B7DEE8"/>
    <a:srgbClr val="333300"/>
    <a:srgbClr val="C3D69B"/>
    <a:srgbClr val="FFFF99"/>
    <a:srgbClr val="0B76A0"/>
    <a:srgbClr val="E9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B8738-7D7B-4B72-A85F-6DAE222B7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1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8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342B9F8-0A91-48C4-BCC9-C2D5AE9E605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0A604A9-7CAF-4160-8149-FCAC1CBB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09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6DB08BE2-DD5C-A358-2CF0-D231DBAA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8" b="7979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BEED8-3FE6-807C-1139-50B0620E9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Life And Death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A5A3B-516C-9A05-8750-250AA5A1D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/>
              <a:t>Walking Through</a:t>
            </a:r>
            <a:br>
              <a:rPr lang="en-US"/>
            </a:br>
            <a:r>
              <a:rPr lang="en-US"/>
              <a:t>The Book of James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1BA9911-E3AB-CFDC-A56D-B4353DA9C108}"/>
              </a:ext>
            </a:extLst>
          </p:cNvPr>
          <p:cNvSpPr txBox="1">
            <a:spLocks/>
          </p:cNvSpPr>
          <p:nvPr/>
        </p:nvSpPr>
        <p:spPr>
          <a:xfrm>
            <a:off x="1524000" y="945951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Approaching the Book of James</a:t>
            </a:r>
          </a:p>
        </p:txBody>
      </p:sp>
    </p:spTree>
    <p:extLst>
      <p:ext uri="{BB962C8B-B14F-4D97-AF65-F5344CB8AC3E}">
        <p14:creationId xmlns:p14="http://schemas.microsoft.com/office/powerpoint/2010/main" val="300348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E0A31-D11C-F9A3-31F3-8E214CED6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FC0A7D4D-7005-E2E2-9DC6-DEF543F0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04033D-1124-4E2D-D423-C87CCC5C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Proverbs 18:21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5CB3E-997A-BE39-CAE5-05AB08387FB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4E3C28">
              <a:alpha val="34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Death and life are in the power of the tongue, and those who love it will eat its fruits.</a:t>
            </a:r>
          </a:p>
        </p:txBody>
      </p:sp>
    </p:spTree>
    <p:extLst>
      <p:ext uri="{BB962C8B-B14F-4D97-AF65-F5344CB8AC3E}">
        <p14:creationId xmlns:p14="http://schemas.microsoft.com/office/powerpoint/2010/main" val="255137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0CB91-E82A-8BDF-042A-0FD1A083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7061DF4E-5108-62D1-E8F0-31D46EE3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9BC38E-1041-ACB5-A50B-9A27A8E7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7930"/>
            <a:ext cx="9144000" cy="290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Fruit Will You Reap?</a:t>
            </a:r>
          </a:p>
        </p:txBody>
      </p:sp>
    </p:spTree>
    <p:extLst>
      <p:ext uri="{BB962C8B-B14F-4D97-AF65-F5344CB8AC3E}">
        <p14:creationId xmlns:p14="http://schemas.microsoft.com/office/powerpoint/2010/main" val="1226024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A9F4C51F-E31F-CD2F-B625-484C1AC3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1EC578-CB09-756C-D041-E622DDF8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793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Approaching the Book of James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385B4-508E-E7DC-AA74-F5B2FA0688EE}"/>
              </a:ext>
            </a:extLst>
          </p:cNvPr>
          <p:cNvSpPr txBox="1">
            <a:spLocks/>
          </p:cNvSpPr>
          <p:nvPr/>
        </p:nvSpPr>
        <p:spPr>
          <a:xfrm>
            <a:off x="-6589636" y="1384249"/>
            <a:ext cx="3905715" cy="2380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Life And Death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EF9DEDE-D33F-1F8A-F9D1-EDF409495EBD}"/>
              </a:ext>
            </a:extLst>
          </p:cNvPr>
          <p:cNvSpPr txBox="1">
            <a:spLocks/>
          </p:cNvSpPr>
          <p:nvPr/>
        </p:nvSpPr>
        <p:spPr>
          <a:xfrm>
            <a:off x="-6398904" y="4250978"/>
            <a:ext cx="3524249" cy="1289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Walking Through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Book of James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C833061A-B098-92B8-4655-A957A3380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5C7FA9-5E53-69DC-64E2-0E2B4A5C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James 1:1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306C92-8A57-44D6-518C-1D03F67E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James, a servant of God and of the Lord Jesus Christ, To the twelve tribes in the Dispersion: Greetings.</a:t>
            </a:r>
          </a:p>
        </p:txBody>
      </p:sp>
    </p:spTree>
    <p:extLst>
      <p:ext uri="{BB962C8B-B14F-4D97-AF65-F5344CB8AC3E}">
        <p14:creationId xmlns:p14="http://schemas.microsoft.com/office/powerpoint/2010/main" val="3686885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0AC7-20AA-EFC9-B2B8-5D0526AE9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D0426605-70B8-9703-D67E-9FD7C5BD0A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D08C9D-A0B3-9325-2822-78D43D7B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James 5:19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7E54A8-7959-F3B3-5C64-8FEB99D766D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4E3C28">
              <a:alpha val="34000"/>
            </a:srgbClr>
          </a:solidFill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/>
              <a:t>My brothers, if anyone among you wanders from the truth and someone brings him back, let him know that whoever brings back a sinner from his wandering will save his soul from death and will cover a multitude of sins.</a:t>
            </a:r>
          </a:p>
        </p:txBody>
      </p:sp>
    </p:spTree>
    <p:extLst>
      <p:ext uri="{BB962C8B-B14F-4D97-AF65-F5344CB8AC3E}">
        <p14:creationId xmlns:p14="http://schemas.microsoft.com/office/powerpoint/2010/main" val="2620899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6DA9-6285-31E9-9818-F888416B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9B3EE5B8-6981-D615-A2AC-3E1B6882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40BB20-D33D-F6C9-BCA4-B90B602F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7930"/>
            <a:ext cx="9144000" cy="290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Does James Say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About Death?</a:t>
            </a:r>
          </a:p>
        </p:txBody>
      </p:sp>
    </p:spTree>
    <p:extLst>
      <p:ext uri="{BB962C8B-B14F-4D97-AF65-F5344CB8AC3E}">
        <p14:creationId xmlns:p14="http://schemas.microsoft.com/office/powerpoint/2010/main" val="3721070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F5B5-F6BB-3006-1522-117081C7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F5094B51-1511-602B-0356-21ECE1436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597FDB-9AE2-B0AB-C08A-96B6830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James on Death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88D4CC-EF7B-D648-C723-FAC617D9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7020" cy="4351338"/>
          </a:xfrm>
          <a:prstGeom prst="roundRect">
            <a:avLst/>
          </a:prstGeom>
          <a:solidFill>
            <a:srgbClr val="4E3C28">
              <a:alpha val="32941"/>
            </a:srgb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1:9-12, 17-18, 26-27</a:t>
            </a:r>
          </a:p>
          <a:p>
            <a:pPr marL="0" indent="0">
              <a:buNone/>
            </a:pPr>
            <a:r>
              <a:rPr lang="en-US" sz="5400" dirty="0"/>
              <a:t>2:12</a:t>
            </a:r>
          </a:p>
          <a:p>
            <a:pPr marL="0" indent="0">
              <a:buNone/>
            </a:pPr>
            <a:r>
              <a:rPr lang="en-US" sz="5400" dirty="0"/>
              <a:t>4:13-17</a:t>
            </a:r>
          </a:p>
          <a:p>
            <a:pPr marL="0" indent="0">
              <a:buNone/>
            </a:pPr>
            <a:r>
              <a:rPr lang="en-US" sz="5400" dirty="0"/>
              <a:t>5:1-3, 7-11</a:t>
            </a:r>
          </a:p>
        </p:txBody>
      </p:sp>
    </p:spTree>
    <p:extLst>
      <p:ext uri="{BB962C8B-B14F-4D97-AF65-F5344CB8AC3E}">
        <p14:creationId xmlns:p14="http://schemas.microsoft.com/office/powerpoint/2010/main" val="35020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8678D-47FF-6779-4447-9F4D547C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BB9F9BAF-4D21-5D6D-B93A-7B73B2F5F5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A1A69CF-73ED-1D2F-25BD-AE984C25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7930"/>
            <a:ext cx="9144000" cy="290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Does James Say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About the Tongue?</a:t>
            </a:r>
          </a:p>
        </p:txBody>
      </p:sp>
    </p:spTree>
    <p:extLst>
      <p:ext uri="{BB962C8B-B14F-4D97-AF65-F5344CB8AC3E}">
        <p14:creationId xmlns:p14="http://schemas.microsoft.com/office/powerpoint/2010/main" val="112856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AB06-5950-ADB1-3674-E7D2E9DB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4E8C120F-555D-A9D1-199E-24546289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A5D9D3-F2A3-C405-441F-792E301F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James on The Tongue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0FD09-941B-E979-74E4-BF2A4845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4020" cy="4351338"/>
          </a:xfrm>
          <a:prstGeom prst="roundRect">
            <a:avLst/>
          </a:prstGeom>
          <a:solidFill>
            <a:srgbClr val="4E3C28">
              <a:alpha val="32941"/>
            </a:srgb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1:6, 13, 19, 26</a:t>
            </a:r>
          </a:p>
          <a:p>
            <a:pPr marL="0" indent="0">
              <a:buNone/>
            </a:pPr>
            <a:r>
              <a:rPr lang="en-US" sz="5400" dirty="0"/>
              <a:t>2:3, 12, 14, 16</a:t>
            </a:r>
          </a:p>
          <a:p>
            <a:pPr marL="0" indent="0">
              <a:buNone/>
            </a:pPr>
            <a:r>
              <a:rPr lang="en-US" sz="5400" dirty="0"/>
              <a:t>3:2-18</a:t>
            </a:r>
          </a:p>
          <a:p>
            <a:pPr marL="0" indent="0">
              <a:buNone/>
            </a:pPr>
            <a:r>
              <a:rPr lang="en-US" sz="5400" dirty="0"/>
              <a:t>4:11, 13, 15-16</a:t>
            </a:r>
          </a:p>
          <a:p>
            <a:pPr marL="0" indent="0">
              <a:buNone/>
            </a:pPr>
            <a:r>
              <a:rPr lang="en-US" sz="5400" dirty="0"/>
              <a:t>5:9-12, 13-18</a:t>
            </a:r>
          </a:p>
        </p:txBody>
      </p:sp>
    </p:spTree>
    <p:extLst>
      <p:ext uri="{BB962C8B-B14F-4D97-AF65-F5344CB8AC3E}">
        <p14:creationId xmlns:p14="http://schemas.microsoft.com/office/powerpoint/2010/main" val="4744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A1B8C-F191-34E8-3514-2C5AE881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unset over a foggy landscape&#10;&#10;AI-generated content may be incorrect.">
            <a:extLst>
              <a:ext uri="{FF2B5EF4-FFF2-40B4-BE49-F238E27FC236}">
                <a16:creationId xmlns:a16="http://schemas.microsoft.com/office/drawing/2014/main" id="{482D5FFF-546F-2FCF-F603-27CA56A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4" b="15316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516E4B-5E70-7A4D-BC14-3E6896EA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7930"/>
            <a:ext cx="9144000" cy="290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172258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194</Words>
  <Application>Microsoft Office PowerPoint</Application>
  <PresentationFormat>Widescreen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7_Office Theme</vt:lpstr>
      <vt:lpstr>Life And Death</vt:lpstr>
      <vt:lpstr>Approaching the Book of James</vt:lpstr>
      <vt:lpstr>James 1:1</vt:lpstr>
      <vt:lpstr>James 5:19</vt:lpstr>
      <vt:lpstr>What Does James Say About Death?</vt:lpstr>
      <vt:lpstr>James on Death</vt:lpstr>
      <vt:lpstr>What Does James Say About the Tongue?</vt:lpstr>
      <vt:lpstr>James on The Tongue</vt:lpstr>
      <vt:lpstr>What Do We Do About It?</vt:lpstr>
      <vt:lpstr>Proverbs 18:21</vt:lpstr>
      <vt:lpstr>What Fruit Will You Reap?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1328</cp:revision>
  <dcterms:created xsi:type="dcterms:W3CDTF">2023-05-27T00:35:32Z</dcterms:created>
  <dcterms:modified xsi:type="dcterms:W3CDTF">2025-12-01T19:24:04Z</dcterms:modified>
</cp:coreProperties>
</file>