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663300"/>
    <a:srgbClr val="996633"/>
    <a:srgbClr val="FF5733"/>
    <a:srgbClr val="B7DEE8"/>
    <a:srgbClr val="333300"/>
    <a:srgbClr val="C3D69B"/>
    <a:srgbClr val="FFFF99"/>
    <a:srgbClr val="0B76A0"/>
    <a:srgbClr val="E97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366FE-43B4-EF86-759D-F91553031F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C8019F-27E0-B494-FF38-A0BFD250BE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A338E-6CDE-AA5C-F5EA-73D129BA9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C4A18-2AB8-FADC-1BF2-6A7C2A467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04A24-C387-2DC2-FB56-FBE68CE1D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5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B939C-FD83-8B9D-DEBB-9084AD80B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82D41-4B66-3440-8454-AD3CC9F92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F85BF-BB96-5473-8C68-AD62D2C7A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7A256-744A-D050-C72B-46303C44D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A61BA-3D60-FEE5-A572-D9D133568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46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BC3F23-3396-3F09-B80F-7BB5FAC3BB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6AE9E1-C406-5A1A-018A-47AA25660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96B8C-CBA9-F052-E17F-4BBA602CF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F7320-3289-A04D-BCD4-5E660E067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31127-17C5-8645-7B94-8F979516A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29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7FB3B-5BB6-B376-095D-79ADE6AFD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929EC-B11C-E22A-8A41-811D5D9AE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D3C9F-6666-B20A-D336-E182E3EB4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5E37-E653-08A7-9707-86FF0DD6A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60BC7-EBD4-F194-E342-1DB2FF47E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8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55BBC-3E8C-70B6-CA09-FB6EDF8F6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5667B-2298-30C0-D9EE-329351973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5CCF3-7E0C-48FB-CA3C-E4B70FBE6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00DB5-F251-CF96-FE54-A78B96B65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168DDF-01C7-3261-4AD6-7BED21583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5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E4E3E-C303-85B1-765A-2CFFED878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6273E-B5B5-17E5-30A7-7454C298FA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1B9287-416F-A9B7-F3D4-87879F0F1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10520-F16A-535C-5DA4-67A7B773E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8C661-D8A1-5715-F224-968A4F88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0F50F0-865A-47D4-95E6-4B5916E5C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6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21E4C-E860-9667-B13D-4880895FC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DF754-1C6C-FA66-7933-890FE455C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65F667-845E-01E2-8735-B23441272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590482-439D-D261-3DDB-5528AB0D40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404CB2-A480-C9D1-2E4B-AB0C890198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87E5F7-43C6-763A-30D3-C5F167C5C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4BAF5E-EA48-3B7C-F855-B3D5A94C1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CE2B61-691F-8F56-EA4D-954D70EF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D0BD-03FE-D1F4-64E5-2B570DCDD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87C42A-D7E5-56AE-2011-AAE65C63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FFCFA2-5A24-85EE-9A35-0DC27A8AE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985C9-91CB-1055-AC71-1CD299E45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619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F5519C-981F-2711-B62D-6E0AA7242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E92EDF-64C4-5DB6-23FB-7FC9642D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B904D6-2122-7A50-4F75-1397B04A0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0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972BA-6AE4-7314-8097-CED28C183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DE03F-A859-DD24-34C6-D91745221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A02DA3-1EAE-FC68-3145-C6639B6A9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2BCF0-3367-008A-3F0D-77BBC5FE9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DD6CE5-5D90-3414-D685-9DF2C5BCE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4EF1A9-F377-7642-715C-8EA42E54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86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0FF4A-DEEC-E18F-985E-2E98AA319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B84227-0F03-BE7B-E2C6-B29F9959D1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0B4F6-AD92-6E6F-8FA7-D4F51CA93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AF0990-F69A-F838-6400-74F6FD6E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B2E8D-FC3A-A3A5-6760-BBDFAEE4D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D43A4-45BF-EB59-3E1B-EDA5CD88F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5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AECB59-18EF-81A6-5F95-4DE5C3973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7E7AB-4406-6FF9-BB91-78A05C1F6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8B9E2-4EE2-2B85-CB21-CFF2D17165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FCEB20-446C-4A3D-BEA6-FF6F94C66466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88E42-CBC6-E6A8-C7A9-AD98D3DF4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AE8B9-75DD-D7D8-E082-D131EA748E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4F079C-28E0-4598-82B0-684CDE8D69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0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44B3A271-CD55-3D48-6B80-B5CF3F513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5D597A-C110-EE16-4101-AB3008928EFD}"/>
              </a:ext>
            </a:extLst>
          </p:cNvPr>
          <p:cNvSpPr txBox="1"/>
          <p:nvPr/>
        </p:nvSpPr>
        <p:spPr>
          <a:xfrm>
            <a:off x="-1524" y="107450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</p:spTree>
    <p:extLst>
      <p:ext uri="{BB962C8B-B14F-4D97-AF65-F5344CB8AC3E}">
        <p14:creationId xmlns:p14="http://schemas.microsoft.com/office/powerpoint/2010/main" val="2777276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183DB5-0191-D24A-9761-9AB2A06A9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36C09573-16DD-0B8F-71ED-6881853135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690AE99A-B92F-FEC3-CB4F-C69D7962F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4EDC160-F568-A953-57BB-3B2307D28525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D3F3C4-A144-29BF-CDAD-057E74D8CC93}"/>
              </a:ext>
            </a:extLst>
          </p:cNvPr>
          <p:cNvSpPr txBox="1"/>
          <p:nvPr/>
        </p:nvSpPr>
        <p:spPr>
          <a:xfrm>
            <a:off x="0" y="1628775"/>
            <a:ext cx="9534525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Who Is He?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Mark 4:15; Luke 8:12; Matthew 13:19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Matthew 4:1-3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Revelation 20:2; Genesis 3:1-4, 13-15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John 8:44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AD7928-4CC9-0DC6-F98A-787E1E2E27DC}"/>
              </a:ext>
            </a:extLst>
          </p:cNvPr>
          <p:cNvSpPr txBox="1"/>
          <p:nvPr/>
        </p:nvSpPr>
        <p:spPr>
          <a:xfrm>
            <a:off x="9533001" y="0"/>
            <a:ext cx="265899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</p:txBody>
      </p:sp>
    </p:spTree>
    <p:extLst>
      <p:ext uri="{BB962C8B-B14F-4D97-AF65-F5344CB8AC3E}">
        <p14:creationId xmlns:p14="http://schemas.microsoft.com/office/powerpoint/2010/main" val="213131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1BFD4C-B60C-1E00-35C2-50E8EEE09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7A866DF0-B438-7D7E-373B-4A17F67CD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9DAC5945-A16C-B7F7-84B3-584F46A28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B2DD0E3-5F74-8F48-5AF5-9D0B26640021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024FEF-4546-52E1-4A54-BBAB6048867B}"/>
              </a:ext>
            </a:extLst>
          </p:cNvPr>
          <p:cNvSpPr txBox="1"/>
          <p:nvPr/>
        </p:nvSpPr>
        <p:spPr>
          <a:xfrm>
            <a:off x="0" y="1628775"/>
            <a:ext cx="953452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Who Is He?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5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Luke 11:15-18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2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nd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Kings 1:2-3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1</a:t>
            </a:r>
            <a:r>
              <a:rPr kumimoji="0" lang="en-US" sz="4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st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Corinthians 10:19-21;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</a:b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Psalm 106:35-38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1</a:t>
            </a:r>
            <a:r>
              <a:rPr kumimoji="0" lang="en-US" sz="35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st</a:t>
            </a: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Chronicles 16:25-26</a:t>
            </a:r>
          </a:p>
          <a:p>
            <a:pPr marL="36576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Psalm 115:3-8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FAE7AD-4740-045F-EF17-0E04E40F3D37}"/>
              </a:ext>
            </a:extLst>
          </p:cNvPr>
          <p:cNvSpPr txBox="1"/>
          <p:nvPr/>
        </p:nvSpPr>
        <p:spPr>
          <a:xfrm>
            <a:off x="9533001" y="0"/>
            <a:ext cx="2658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algn="r"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BEELZEBUB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DEMONS</a:t>
            </a:r>
          </a:p>
        </p:txBody>
      </p:sp>
    </p:spTree>
    <p:extLst>
      <p:ext uri="{BB962C8B-B14F-4D97-AF65-F5344CB8AC3E}">
        <p14:creationId xmlns:p14="http://schemas.microsoft.com/office/powerpoint/2010/main" val="154145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B0C374-AC97-6057-33F7-24729370B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1E5B0FD5-769A-7247-31D5-40C519E48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1D96CBB9-EBC7-5F1E-3882-EACDFC952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230BB94-5B22-E163-C353-E57494BE2BC3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B7A269-0064-4C99-5D25-D6AC85592C4C}"/>
              </a:ext>
            </a:extLst>
          </p:cNvPr>
          <p:cNvSpPr txBox="1"/>
          <p:nvPr/>
        </p:nvSpPr>
        <p:spPr>
          <a:xfrm>
            <a:off x="0" y="1628775"/>
            <a:ext cx="953452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Where Did He Come From?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Colossians 1:16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Jude 6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Revelation 12:7-9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FDE64D-783B-EC0F-6D9D-8E19B5A9184A}"/>
              </a:ext>
            </a:extLst>
          </p:cNvPr>
          <p:cNvSpPr txBox="1"/>
          <p:nvPr/>
        </p:nvSpPr>
        <p:spPr>
          <a:xfrm>
            <a:off x="9533001" y="0"/>
            <a:ext cx="2658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algn="r"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BEELZEBUB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DEMONS</a:t>
            </a:r>
          </a:p>
        </p:txBody>
      </p:sp>
    </p:spTree>
    <p:extLst>
      <p:ext uri="{BB962C8B-B14F-4D97-AF65-F5344CB8AC3E}">
        <p14:creationId xmlns:p14="http://schemas.microsoft.com/office/powerpoint/2010/main" val="198594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98539D-FB5E-683F-0944-99A0DFE6B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3272D937-47B5-9272-89F1-2F2F3F70B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F80F1833-5A7E-9342-14DE-B36BD1E440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D3DCC10-E367-3FCE-D293-D0490ED73777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2E83DA-B86D-8B6E-9DE4-A7594E4D2AE4}"/>
              </a:ext>
            </a:extLst>
          </p:cNvPr>
          <p:cNvSpPr txBox="1"/>
          <p:nvPr/>
        </p:nvSpPr>
        <p:spPr>
          <a:xfrm>
            <a:off x="0" y="1628775"/>
            <a:ext cx="9534525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Where Did He Come From?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 startAt="4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Job 1:6; 2:1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Romans 8:14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Luke 20:36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Job 38:4-7</a:t>
            </a:r>
          </a:p>
          <a:p>
            <a:pPr marL="27432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Psalm 115:3; Job 1:7; 2:2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8D9D9A-6846-CD34-137C-4AEBEDE07888}"/>
              </a:ext>
            </a:extLst>
          </p:cNvPr>
          <p:cNvSpPr txBox="1"/>
          <p:nvPr/>
        </p:nvSpPr>
        <p:spPr>
          <a:xfrm>
            <a:off x="9533001" y="0"/>
            <a:ext cx="2658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algn="r"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BEELZEBUB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DEMONS</a:t>
            </a:r>
          </a:p>
        </p:txBody>
      </p:sp>
    </p:spTree>
    <p:extLst>
      <p:ext uri="{BB962C8B-B14F-4D97-AF65-F5344CB8AC3E}">
        <p14:creationId xmlns:p14="http://schemas.microsoft.com/office/powerpoint/2010/main" val="395589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F4E4EB-464F-90A5-2C6C-AE0639C2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035">
            <a:extLst>
              <a:ext uri="{FF2B5EF4-FFF2-40B4-BE49-F238E27FC236}">
                <a16:creationId xmlns:a16="http://schemas.microsoft.com/office/drawing/2014/main" id="{F4F3762D-EAAF-0E47-B5F0-2546A945E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028" name="Picture 4" descr="3,500+ Great Hell Stock Photos, Pictures &amp; Royalty-Free Images - iStock">
            <a:extLst>
              <a:ext uri="{FF2B5EF4-FFF2-40B4-BE49-F238E27FC236}">
                <a16:creationId xmlns:a16="http://schemas.microsoft.com/office/drawing/2014/main" id="{FF4F7B22-AC8E-38CB-8F7B-3B5359125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42" b="6104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hlinkClick r:id="" action="ppaction://noaction"/>
            <a:extLst>
              <a:ext uri="{FF2B5EF4-FFF2-40B4-BE49-F238E27FC236}">
                <a16:creationId xmlns:a16="http://schemas.microsoft.com/office/drawing/2014/main" id="{1B885F04-BBFF-320C-7126-BB1C491F4650}"/>
              </a:ext>
            </a:extLst>
          </p:cNvPr>
          <p:cNvSpPr txBox="1"/>
          <p:nvPr/>
        </p:nvSpPr>
        <p:spPr>
          <a:xfrm>
            <a:off x="-1524" y="0"/>
            <a:ext cx="95345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A5986B-F20D-A86B-5635-20134154F43E}"/>
              </a:ext>
            </a:extLst>
          </p:cNvPr>
          <p:cNvSpPr txBox="1"/>
          <p:nvPr/>
        </p:nvSpPr>
        <p:spPr>
          <a:xfrm>
            <a:off x="0" y="1628775"/>
            <a:ext cx="9534525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7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63500">
                    <a:prstClr val="white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Where Does He Function?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Job 1:7; 2:2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1</a:t>
            </a:r>
            <a:r>
              <a:rPr kumimoji="0" lang="en-US" sz="45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st</a:t>
            </a: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 John 5:18-19;</a:t>
            </a:r>
            <a:b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</a:b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John 12:31; 14:30; 16:11</a:t>
            </a:r>
          </a:p>
          <a:p>
            <a:pPr marL="1828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black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Revelation 20:10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773477-C929-EFB7-46D6-A0183E5554C4}"/>
              </a:ext>
            </a:extLst>
          </p:cNvPr>
          <p:cNvSpPr txBox="1"/>
          <p:nvPr/>
        </p:nvSpPr>
        <p:spPr>
          <a:xfrm>
            <a:off x="9533001" y="0"/>
            <a:ext cx="265899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SATAN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DEVIL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WICKED ONE</a:t>
            </a:r>
          </a:p>
          <a:p>
            <a:pPr algn="r">
              <a:defRPr/>
            </a:pPr>
            <a:r>
              <a:rPr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hineseWatchShop" panose="00000400000000000000" pitchFamily="2" charset="0"/>
              </a:rPr>
              <a:t>Tempter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hineseWatchShop" panose="00000400000000000000" pitchFamily="2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DRAGON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SERPENT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FATHER OF LIES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BEELZEBUB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DEMONS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hineseWatchShop" panose="00000400000000000000" pitchFamily="2" charset="0"/>
                <a:ea typeface="+mn-ea"/>
                <a:cs typeface="+mn-cs"/>
              </a:rPr>
              <a:t>Ruler of this World</a:t>
            </a:r>
          </a:p>
        </p:txBody>
      </p:sp>
    </p:spTree>
    <p:extLst>
      <p:ext uri="{BB962C8B-B14F-4D97-AF65-F5344CB8AC3E}">
        <p14:creationId xmlns:p14="http://schemas.microsoft.com/office/powerpoint/2010/main" val="356139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10252</TotalTime>
  <Words>177</Words>
  <Application>Microsoft Office PowerPoint</Application>
  <PresentationFormat>Widescreen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ChineseWatchShop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1343</cp:revision>
  <dcterms:created xsi:type="dcterms:W3CDTF">2023-05-27T00:35:32Z</dcterms:created>
  <dcterms:modified xsi:type="dcterms:W3CDTF">2025-12-08T19:05:51Z</dcterms:modified>
</cp:coreProperties>
</file>