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3867" r:id="rId2"/>
    <p:sldId id="13868" r:id="rId3"/>
    <p:sldId id="13869" r:id="rId4"/>
    <p:sldId id="13870" r:id="rId5"/>
    <p:sldId id="13871" r:id="rId6"/>
    <p:sldId id="13872" r:id="rId7"/>
    <p:sldId id="138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333300"/>
    <a:srgbClr val="CC6600"/>
    <a:srgbClr val="FF5733"/>
    <a:srgbClr val="C3D69B"/>
    <a:srgbClr val="FFFF99"/>
    <a:srgbClr val="0B76A0"/>
    <a:srgbClr val="E97451"/>
    <a:srgbClr val="FFFF00"/>
    <a:srgbClr val="F89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8EF8A-779C-8481-09BF-9B6AEB2BE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B95DE-AEFA-E55B-04FD-B20DE85D6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113F9-0896-6509-4BBB-234C0AE40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7DA-BBFB-4EDE-9472-51B740CD579D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7C298-8884-7DD4-7E3F-B7368CF7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F4246-68A4-BB6D-898F-BE5970A6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D92F-11C4-41AC-B586-76F15E22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4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27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9A96555C-D6F8-7ADB-73E1-5E8256FAE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D6C32E-EFEC-CA87-FEBE-189B0EB87C30}"/>
              </a:ext>
            </a:extLst>
          </p:cNvPr>
          <p:cNvSpPr txBox="1"/>
          <p:nvPr/>
        </p:nvSpPr>
        <p:spPr>
          <a:xfrm>
            <a:off x="0" y="2613392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SAVED LIKE NOAH</a:t>
            </a:r>
          </a:p>
        </p:txBody>
      </p:sp>
    </p:spTree>
    <p:extLst>
      <p:ext uri="{BB962C8B-B14F-4D97-AF65-F5344CB8AC3E}">
        <p14:creationId xmlns:p14="http://schemas.microsoft.com/office/powerpoint/2010/main" val="219946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E5C8047-5F3D-DE9A-3DF2-C096D7D06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46D3E2DD-B3F8-07FB-094A-A404C61DF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673030-032C-9F3D-CFD6-0996F2CAAF52}"/>
              </a:ext>
            </a:extLst>
          </p:cNvPr>
          <p:cNvSpPr txBox="1"/>
          <p:nvPr/>
        </p:nvSpPr>
        <p:spPr>
          <a:xfrm>
            <a:off x="0" y="2613392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51F1AC-0A6A-9B28-6187-CD8EE472AFB1}"/>
              </a:ext>
            </a:extLst>
          </p:cNvPr>
          <p:cNvSpPr txBox="1"/>
          <p:nvPr/>
        </p:nvSpPr>
        <p:spPr>
          <a:xfrm>
            <a:off x="3048" y="4689530"/>
            <a:ext cx="1218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rgbClr val="000066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1</a:t>
            </a:r>
            <a:r>
              <a:rPr lang="en-US" sz="5000" b="1" baseline="30000" dirty="0">
                <a:solidFill>
                  <a:srgbClr val="000066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st</a:t>
            </a: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 Peter 3:20-21</a:t>
            </a:r>
          </a:p>
        </p:txBody>
      </p:sp>
    </p:spTree>
    <p:extLst>
      <p:ext uri="{BB962C8B-B14F-4D97-AF65-F5344CB8AC3E}">
        <p14:creationId xmlns:p14="http://schemas.microsoft.com/office/powerpoint/2010/main" val="407968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065B626-6657-4004-417D-D200872C9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4F8577EE-994F-8B32-FCE3-AA905ADA6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C12A0B-265C-8713-F602-A20A10FEB3AC}"/>
              </a:ext>
            </a:extLst>
          </p:cNvPr>
          <p:cNvSpPr txBox="1"/>
          <p:nvPr/>
        </p:nvSpPr>
        <p:spPr>
          <a:xfrm>
            <a:off x="3048" y="0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49786C-2F56-F673-9ACB-BFB55D268C40}"/>
              </a:ext>
            </a:extLst>
          </p:cNvPr>
          <p:cNvSpPr txBox="1"/>
          <p:nvPr/>
        </p:nvSpPr>
        <p:spPr>
          <a:xfrm>
            <a:off x="0" y="1631216"/>
            <a:ext cx="1218895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small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srgbClr val="00006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By Grace</a:t>
            </a:r>
            <a:endParaRPr lang="en-US" sz="5000" b="1" dirty="0"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" panose="02110004020202020204"/>
            </a:endParaRP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 Peter 3:20-21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Titus 2:11-12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Ephesians 2:8-10</a:t>
            </a:r>
          </a:p>
        </p:txBody>
      </p:sp>
    </p:spTree>
    <p:extLst>
      <p:ext uri="{BB962C8B-B14F-4D97-AF65-F5344CB8AC3E}">
        <p14:creationId xmlns:p14="http://schemas.microsoft.com/office/powerpoint/2010/main" val="300534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05CEB83-924D-83B4-9346-A3CDE02B2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DE8013D1-F89D-CB4D-5D87-73A67692D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02BB45-9D04-3B21-1E86-126DE12551DF}"/>
              </a:ext>
            </a:extLst>
          </p:cNvPr>
          <p:cNvSpPr txBox="1"/>
          <p:nvPr/>
        </p:nvSpPr>
        <p:spPr>
          <a:xfrm>
            <a:off x="3048" y="0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690D69-7B48-ADFB-AA8B-00B8707FDACB}"/>
              </a:ext>
            </a:extLst>
          </p:cNvPr>
          <p:cNvSpPr txBox="1"/>
          <p:nvPr/>
        </p:nvSpPr>
        <p:spPr>
          <a:xfrm>
            <a:off x="0" y="1631216"/>
            <a:ext cx="121889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006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By Faith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Hebrews 11:7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Genesis 2:4-6; 7:11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Hebrews 11:1; 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 Corinthians 5:7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Hebrews 11:6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81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41919DE-185D-809C-72D8-7EA2ACCC3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37086BA1-0D86-722C-CD02-ABFD1D7CA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9557F2-2FC8-E02C-8156-16E1F09E8EF6}"/>
              </a:ext>
            </a:extLst>
          </p:cNvPr>
          <p:cNvSpPr txBox="1"/>
          <p:nvPr/>
        </p:nvSpPr>
        <p:spPr>
          <a:xfrm>
            <a:off x="3048" y="0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F5F77F-35BA-B776-CBFE-E910E400548D}"/>
              </a:ext>
            </a:extLst>
          </p:cNvPr>
          <p:cNvSpPr txBox="1"/>
          <p:nvPr/>
        </p:nvSpPr>
        <p:spPr>
          <a:xfrm>
            <a:off x="0" y="1631216"/>
            <a:ext cx="1218895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006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By Fear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Hebrews 11:7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Philippians 2:12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Ecclesiastes 12:13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Acts 10:35</a:t>
            </a:r>
          </a:p>
        </p:txBody>
      </p:sp>
    </p:spTree>
    <p:extLst>
      <p:ext uri="{BB962C8B-B14F-4D97-AF65-F5344CB8AC3E}">
        <p14:creationId xmlns:p14="http://schemas.microsoft.com/office/powerpoint/2010/main" val="402500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C3463FD-559E-8753-2451-C94891066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9A62A369-6E79-D9A0-79AD-187E857F1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ABD312-616B-859C-5111-92592BACAC8C}"/>
              </a:ext>
            </a:extLst>
          </p:cNvPr>
          <p:cNvSpPr txBox="1"/>
          <p:nvPr/>
        </p:nvSpPr>
        <p:spPr>
          <a:xfrm>
            <a:off x="3048" y="0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E8CE69-BF7D-A68B-747B-FEF8A70F1590}"/>
              </a:ext>
            </a:extLst>
          </p:cNvPr>
          <p:cNvSpPr txBox="1"/>
          <p:nvPr/>
        </p:nvSpPr>
        <p:spPr>
          <a:xfrm>
            <a:off x="0" y="1631216"/>
            <a:ext cx="1218895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006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By Obedience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Hebrews 11:7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Genesis 6:14-7:5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Luke 6:46-49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6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6E09CF8-FE2B-9306-EE68-7A6C7F526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4,900+ Ocean Storm Night Stock Photos, Pictures &amp; Royalty-Free Images -  iStock | Rough seas">
            <a:extLst>
              <a:ext uri="{FF2B5EF4-FFF2-40B4-BE49-F238E27FC236}">
                <a16:creationId xmlns:a16="http://schemas.microsoft.com/office/drawing/2014/main" id="{80B83FA0-7F5C-E1FD-D7F9-CCFA4EC51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0C48C5-65CF-7476-B5E0-FD152DEE4DB0}"/>
              </a:ext>
            </a:extLst>
          </p:cNvPr>
          <p:cNvSpPr txBox="1"/>
          <p:nvPr/>
        </p:nvSpPr>
        <p:spPr>
          <a:xfrm>
            <a:off x="3048" y="0"/>
            <a:ext cx="1218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LIKE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BF446E-468C-7966-62BF-D8BAB0F669B2}"/>
              </a:ext>
            </a:extLst>
          </p:cNvPr>
          <p:cNvSpPr txBox="1"/>
          <p:nvPr/>
        </p:nvSpPr>
        <p:spPr>
          <a:xfrm>
            <a:off x="0" y="1631216"/>
            <a:ext cx="1218895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006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Saved Through Water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 Peter 3:20-21; Genesis 7:17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00066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110004020202020204"/>
              </a:rPr>
              <a:t>John 3:1-7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14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8081</TotalTime>
  <Words>83</Words>
  <Application>Microsoft Office PowerPoint</Application>
  <PresentationFormat>Widescreen</PresentationFormat>
  <Paragraphs>29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1178</cp:revision>
  <dcterms:created xsi:type="dcterms:W3CDTF">2023-05-27T00:35:32Z</dcterms:created>
  <dcterms:modified xsi:type="dcterms:W3CDTF">2025-09-09T00:33:39Z</dcterms:modified>
</cp:coreProperties>
</file>