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9"/>
  </p:notesMasterIdLst>
  <p:sldIdLst>
    <p:sldId id="13980" r:id="rId2"/>
    <p:sldId id="14005" r:id="rId3"/>
    <p:sldId id="14001" r:id="rId4"/>
    <p:sldId id="14002" r:id="rId5"/>
    <p:sldId id="14003" r:id="rId6"/>
    <p:sldId id="14004" r:id="rId7"/>
    <p:sldId id="1400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5733"/>
    <a:srgbClr val="B7DEE8"/>
    <a:srgbClr val="333300"/>
    <a:srgbClr val="CC6600"/>
    <a:srgbClr val="C3D69B"/>
    <a:srgbClr val="FFFF99"/>
    <a:srgbClr val="0B76A0"/>
    <a:srgbClr val="E97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11/3/2025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1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4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pis Lazuli&quot; Images – Browse 34,279 Stock Photos, Vectors, and Video |  Adobe Stock">
            <a:extLst>
              <a:ext uri="{FF2B5EF4-FFF2-40B4-BE49-F238E27FC236}">
                <a16:creationId xmlns:a16="http://schemas.microsoft.com/office/drawing/2014/main" id="{6024B70F-D7AB-E44F-7FC3-207FA4D11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4" b="6556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CF400ED-DFFB-24A8-FEDD-A83C379E489A}"/>
              </a:ext>
            </a:extLst>
          </p:cNvPr>
          <p:cNvSpPr txBox="1"/>
          <p:nvPr/>
        </p:nvSpPr>
        <p:spPr>
          <a:xfrm>
            <a:off x="0" y="276728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effectLst>
                  <a:glow rad="76200">
                    <a:srgbClr val="663300"/>
                  </a:glow>
                </a:effectLst>
                <a:latin typeface="Futura-Bold" pitchFamily="2" charset="0"/>
                <a:cs typeface="Aharoni" panose="02010803020104030203" pitchFamily="2" charset="-79"/>
              </a:rPr>
              <a:t>SEEKING THE KINGDOM</a:t>
            </a:r>
          </a:p>
        </p:txBody>
      </p:sp>
    </p:spTree>
    <p:extLst>
      <p:ext uri="{BB962C8B-B14F-4D97-AF65-F5344CB8AC3E}">
        <p14:creationId xmlns:p14="http://schemas.microsoft.com/office/powerpoint/2010/main" val="1919761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6411FD9-85D8-C0AD-F0AA-246B07E3A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pis Lazuli&quot; Images – Browse 34,279 Stock Photos, Vectors, and Video |  Adobe Stock">
            <a:extLst>
              <a:ext uri="{FF2B5EF4-FFF2-40B4-BE49-F238E27FC236}">
                <a16:creationId xmlns:a16="http://schemas.microsoft.com/office/drawing/2014/main" id="{D8FD7E32-16EE-E745-28B5-5BA761143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4" b="6556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A3DFD3-0E54-9002-EA2A-31C0FFA29832}"/>
              </a:ext>
            </a:extLst>
          </p:cNvPr>
          <p:cNvSpPr txBox="1"/>
          <p:nvPr/>
        </p:nvSpPr>
        <p:spPr>
          <a:xfrm>
            <a:off x="20" y="2305615"/>
            <a:ext cx="121919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6633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Futura-Bold" pitchFamily="2" charset="0"/>
                <a:ea typeface="+mn-ea"/>
                <a:cs typeface="Aharoni" panose="02010803020104030203" pitchFamily="2" charset="-79"/>
              </a:rPr>
              <a:t>Introduction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cs typeface="Aharoni" panose="02010803020104030203" pitchFamily="2" charset="-79"/>
              </a:rPr>
              <a:t>Matthew 6:33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Matthew 16:18-19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glow rad="190500">
                  <a:prstClr val="white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utura-Medium" panose="020B0600000000000000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0736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3C980ED1-6FBD-249A-8CE4-75B3B0DE0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pis Lazuli&quot; Images – Browse 34,279 Stock Photos, Vectors, and Video |  Adobe Stock">
            <a:extLst>
              <a:ext uri="{FF2B5EF4-FFF2-40B4-BE49-F238E27FC236}">
                <a16:creationId xmlns:a16="http://schemas.microsoft.com/office/drawing/2014/main" id="{EB22E11D-D0A5-6CD3-CF5E-3D8BDFC7B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4" b="6556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2253D41-E514-C9C9-6289-12DAA98AF835}"/>
              </a:ext>
            </a:extLst>
          </p:cNvPr>
          <p:cNvSpPr txBox="1"/>
          <p:nvPr/>
        </p:nvSpPr>
        <p:spPr>
          <a:xfrm>
            <a:off x="0" y="-5427"/>
            <a:ext cx="1219198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romanUcPeriod"/>
            </a:pPr>
            <a:r>
              <a:rPr lang="en-US" sz="6000" b="1" cap="small" dirty="0">
                <a:solidFill>
                  <a:srgbClr val="663300"/>
                </a:solidFill>
                <a:effectLst>
                  <a:glow rad="127000">
                    <a:schemeClr val="bg1"/>
                  </a:glow>
                </a:effectLst>
                <a:latin typeface="Futura-Bold" pitchFamily="2" charset="0"/>
                <a:cs typeface="Aharoni" panose="02010803020104030203" pitchFamily="2" charset="-79"/>
              </a:rPr>
              <a:t>Find a Church with a Name Recognizable in Scripture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Ephesians 5:24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John 3:27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Matthew 16:18; Acts 20:28; Colossians 1:18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Romans 16:16; 1</a:t>
            </a:r>
            <a:r>
              <a:rPr lang="en-US" sz="3800" baseline="300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st</a:t>
            </a: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 Corinthians 1:2;</a:t>
            </a:r>
            <a:b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</a:b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1</a:t>
            </a:r>
            <a:r>
              <a:rPr lang="en-US" sz="3800" baseline="300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st</a:t>
            </a: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 Timothy 3:15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Romans 16:1; 1</a:t>
            </a:r>
            <a:r>
              <a:rPr lang="en-US" sz="3800" baseline="300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st</a:t>
            </a: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 Corinthians 16:1, 19;</a:t>
            </a:r>
            <a:b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</a:b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Colossians 4:16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1</a:t>
            </a:r>
            <a:r>
              <a:rPr lang="en-US" sz="3800" baseline="300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st</a:t>
            </a:r>
            <a:r>
              <a:rPr lang="en-US" sz="3800" dirty="0">
                <a:solidFill>
                  <a:srgbClr val="002060"/>
                </a:solidFill>
                <a:effectLst>
                  <a:glow rad="190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 Thessalonians 2:14</a:t>
            </a:r>
          </a:p>
        </p:txBody>
      </p:sp>
    </p:spTree>
    <p:extLst>
      <p:ext uri="{BB962C8B-B14F-4D97-AF65-F5344CB8AC3E}">
        <p14:creationId xmlns:p14="http://schemas.microsoft.com/office/powerpoint/2010/main" val="76539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C2AB2E6-DFBB-1C17-0FED-4390960A0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pis Lazuli&quot; Images – Browse 34,279 Stock Photos, Vectors, and Video |  Adobe Stock">
            <a:extLst>
              <a:ext uri="{FF2B5EF4-FFF2-40B4-BE49-F238E27FC236}">
                <a16:creationId xmlns:a16="http://schemas.microsoft.com/office/drawing/2014/main" id="{4F1D20E7-6F1E-65FE-A271-7514148A7E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4" b="6556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9585E6-F05A-AAD3-2923-5C0E321AE709}"/>
              </a:ext>
            </a:extLst>
          </p:cNvPr>
          <p:cNvSpPr txBox="1"/>
          <p:nvPr/>
        </p:nvSpPr>
        <p:spPr>
          <a:xfrm>
            <a:off x="0" y="1536174"/>
            <a:ext cx="121919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6633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Futura-Bold" pitchFamily="2" charset="0"/>
                <a:ea typeface="+mn-ea"/>
                <a:cs typeface="Aharoni" panose="02010803020104030203" pitchFamily="2" charset="-79"/>
              </a:rPr>
              <a:t>Find a Church Teaching the Gospel Plan of Salvation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ea typeface="+mn-ea"/>
                <a:cs typeface="Aharoni" panose="02010803020104030203" pitchFamily="2" charset="-79"/>
              </a:rPr>
              <a:t>Ephesians 5:23; 1:22-23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dirty="0"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1</a:t>
            </a:r>
            <a:r>
              <a:rPr lang="en-US" sz="4000" baseline="30000" dirty="0"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st</a:t>
            </a:r>
            <a:r>
              <a:rPr lang="en-US" sz="4000" dirty="0"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 Corinthians 12:13; Galatians 3:27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ea typeface="+mn-ea"/>
                <a:cs typeface="Aharoni" panose="02010803020104030203" pitchFamily="2" charset="-79"/>
              </a:rPr>
              <a:t>Acts 18:8; 22:16; 2:38</a:t>
            </a:r>
          </a:p>
        </p:txBody>
      </p:sp>
    </p:spTree>
    <p:extLst>
      <p:ext uri="{BB962C8B-B14F-4D97-AF65-F5344CB8AC3E}">
        <p14:creationId xmlns:p14="http://schemas.microsoft.com/office/powerpoint/2010/main" val="264438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C990305-DE99-3168-4836-DFD252035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pis Lazuli&quot; Images – Browse 34,279 Stock Photos, Vectors, and Video |  Adobe Stock">
            <a:extLst>
              <a:ext uri="{FF2B5EF4-FFF2-40B4-BE49-F238E27FC236}">
                <a16:creationId xmlns:a16="http://schemas.microsoft.com/office/drawing/2014/main" id="{2E28D175-3393-A709-2D12-A9EC83DEB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4" b="6556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DBA8A8-1A34-27FB-990B-F92DCB536621}"/>
              </a:ext>
            </a:extLst>
          </p:cNvPr>
          <p:cNvSpPr txBox="1"/>
          <p:nvPr/>
        </p:nvSpPr>
        <p:spPr>
          <a:xfrm>
            <a:off x="0" y="766732"/>
            <a:ext cx="121919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6633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Futura-Bold" pitchFamily="2" charset="0"/>
                <a:ea typeface="+mn-ea"/>
                <a:cs typeface="Aharoni" panose="02010803020104030203" pitchFamily="2" charset="-79"/>
              </a:rPr>
              <a:t>Find a Church Worshiping According to the New Testament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ea typeface="+mn-ea"/>
                <a:cs typeface="Aharoni" panose="02010803020104030203" pitchFamily="2" charset="-79"/>
              </a:rPr>
              <a:t>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ea typeface="+mn-ea"/>
                <a:cs typeface="Aharoni" panose="02010803020104030203" pitchFamily="2" charset="-79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ea typeface="+mn-ea"/>
                <a:cs typeface="Aharoni" panose="02010803020104030203" pitchFamily="2" charset="-79"/>
              </a:rPr>
              <a:t> Corinthians 14:16, (4, 5, 12, 19, 23 ,28 ,35); Colossians 3:16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dirty="0"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Acts 20:7; 1</a:t>
            </a:r>
            <a:r>
              <a:rPr lang="en-US" sz="4000" baseline="30000" dirty="0"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st</a:t>
            </a:r>
            <a:r>
              <a:rPr lang="en-US" sz="4000" dirty="0"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 Corinthians 11:17-26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ea typeface="+mn-ea"/>
                <a:cs typeface="Aharoni" panose="02010803020104030203" pitchFamily="2" charset="-79"/>
              </a:rPr>
              <a:t>Acts 12:5; 2:42; Ephesians 5:20</a:t>
            </a:r>
          </a:p>
        </p:txBody>
      </p:sp>
    </p:spTree>
    <p:extLst>
      <p:ext uri="{BB962C8B-B14F-4D97-AF65-F5344CB8AC3E}">
        <p14:creationId xmlns:p14="http://schemas.microsoft.com/office/powerpoint/2010/main" val="269645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B2FE939-ADF0-D65C-2839-071CE2CD4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pis Lazuli&quot; Images – Browse 34,279 Stock Photos, Vectors, and Video |  Adobe Stock">
            <a:extLst>
              <a:ext uri="{FF2B5EF4-FFF2-40B4-BE49-F238E27FC236}">
                <a16:creationId xmlns:a16="http://schemas.microsoft.com/office/drawing/2014/main" id="{9A315DF0-19D0-23EF-BA57-7E2AAC3DF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4" b="6556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96143B-9926-C1AF-7F98-52C51FDCD890}"/>
              </a:ext>
            </a:extLst>
          </p:cNvPr>
          <p:cNvSpPr txBox="1"/>
          <p:nvPr/>
        </p:nvSpPr>
        <p:spPr>
          <a:xfrm>
            <a:off x="0" y="1843950"/>
            <a:ext cx="121919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6633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Futura-Bold" pitchFamily="2" charset="0"/>
                <a:ea typeface="+mn-ea"/>
                <a:cs typeface="Aharoni" panose="02010803020104030203" pitchFamily="2" charset="-79"/>
              </a:rPr>
              <a:t>Find a Church Whose Members Live in Moral Purity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ea typeface="+mn-ea"/>
                <a:cs typeface="Aharoni" panose="02010803020104030203" pitchFamily="2" charset="-79"/>
              </a:rPr>
              <a:t>Hebrews 10:24-25</a:t>
            </a:r>
            <a:r>
              <a:rPr lang="en-US" sz="4000" dirty="0"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; Titus 3:14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ea typeface="+mn-ea"/>
                <a:cs typeface="Aharoni" panose="02010803020104030203" pitchFamily="2" charset="-79"/>
              </a:rPr>
              <a:t>Matthew 18:15-17; 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ea typeface="+mn-ea"/>
                <a:cs typeface="Aharoni" panose="02010803020104030203" pitchFamily="2" charset="-79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ea typeface="+mn-ea"/>
                <a:cs typeface="Aharoni" panose="02010803020104030203" pitchFamily="2" charset="-79"/>
              </a:rPr>
              <a:t> Corinthians 6:1-11</a:t>
            </a:r>
          </a:p>
        </p:txBody>
      </p:sp>
    </p:spTree>
    <p:extLst>
      <p:ext uri="{BB962C8B-B14F-4D97-AF65-F5344CB8AC3E}">
        <p14:creationId xmlns:p14="http://schemas.microsoft.com/office/powerpoint/2010/main" val="407848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0FA3A4E-1E7D-1BE3-51CF-DB631A1F7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pis Lazuli&quot; Images – Browse 34,279 Stock Photos, Vectors, and Video |  Adobe Stock">
            <a:extLst>
              <a:ext uri="{FF2B5EF4-FFF2-40B4-BE49-F238E27FC236}">
                <a16:creationId xmlns:a16="http://schemas.microsoft.com/office/drawing/2014/main" id="{064A2DBB-BA7E-8A23-C81B-ADD2057DB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4" b="6556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442D200-6BF6-EC37-72E0-5E9A57781B40}"/>
              </a:ext>
            </a:extLst>
          </p:cNvPr>
          <p:cNvSpPr txBox="1"/>
          <p:nvPr/>
        </p:nvSpPr>
        <p:spPr>
          <a:xfrm>
            <a:off x="20" y="2305615"/>
            <a:ext cx="121919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6633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Futura-Bold" pitchFamily="2" charset="0"/>
                <a:ea typeface="+mn-ea"/>
                <a:cs typeface="Aharoni" panose="02010803020104030203" pitchFamily="2" charset="-79"/>
              </a:rPr>
              <a:t>Conclusion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utura-Medium" panose="020B0600000000000000" pitchFamily="34" charset="0"/>
                <a:ea typeface="+mn-ea"/>
                <a:cs typeface="Aharoni" panose="02010803020104030203" pitchFamily="2" charset="-79"/>
              </a:rPr>
              <a:t>Matthew 13:34-35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dirty="0">
                <a:solidFill>
                  <a:srgbClr val="002060"/>
                </a:solidFill>
                <a:effectLst>
                  <a:glow rad="190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-Medium" panose="020B0600000000000000" pitchFamily="34" charset="0"/>
                <a:cs typeface="Aharoni" panose="02010803020104030203" pitchFamily="2" charset="-79"/>
              </a:rPr>
              <a:t>Matthew 7:7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glow rad="190500">
                  <a:prstClr val="white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utura-Medium" panose="020B0600000000000000" pitchFamily="34" charset="0"/>
              <a:ea typeface="+mn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8178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9430</TotalTime>
  <Words>148</Words>
  <Application>Microsoft Office PowerPoint</Application>
  <PresentationFormat>Widescreen</PresentationFormat>
  <Paragraphs>25</Paragraphs>
  <Slides>7</Slides>
  <Notes>0</Notes>
  <HiddenSlides>7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Futura-Bold</vt:lpstr>
      <vt:lpstr>Futura-Medium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1279</cp:revision>
  <dcterms:created xsi:type="dcterms:W3CDTF">2023-05-27T00:35:32Z</dcterms:created>
  <dcterms:modified xsi:type="dcterms:W3CDTF">2025-11-03T23:14:26Z</dcterms:modified>
</cp:coreProperties>
</file>