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3"/>
  </p:notesMasterIdLst>
  <p:sldIdLst>
    <p:sldId id="13476" r:id="rId2"/>
    <p:sldId id="13482" r:id="rId3"/>
    <p:sldId id="13483" r:id="rId4"/>
    <p:sldId id="13484" r:id="rId5"/>
    <p:sldId id="13485" r:id="rId6"/>
    <p:sldId id="13486" r:id="rId7"/>
    <p:sldId id="13487" r:id="rId8"/>
    <p:sldId id="13488" r:id="rId9"/>
    <p:sldId id="13489" r:id="rId10"/>
    <p:sldId id="13490" r:id="rId11"/>
    <p:sldId id="1349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89D52"/>
    <a:srgbClr val="FFFF99"/>
    <a:srgbClr val="333300"/>
    <a:srgbClr val="A3A3E0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9B147803-4CB0-FBDA-BD78-189BAF072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0FEBFB-0E3A-E499-1885-976A91948BB0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THAT PRAYER</a:t>
            </a:r>
          </a:p>
        </p:txBody>
      </p:sp>
    </p:spTree>
    <p:extLst>
      <p:ext uri="{BB962C8B-B14F-4D97-AF65-F5344CB8AC3E}">
        <p14:creationId xmlns:p14="http://schemas.microsoft.com/office/powerpoint/2010/main" val="1741161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0013F-6C11-07FF-61FA-5C4C8972C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F43E17CF-3B7F-91C3-55CA-262A11E63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D1758E-CAC6-0101-74D4-B2CA8620FA96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C2A0AD-8541-3FCB-CFBF-B078B992C42C}"/>
              </a:ext>
            </a:extLst>
          </p:cNvPr>
          <p:cNvSpPr txBox="1"/>
          <p:nvPr/>
        </p:nvSpPr>
        <p:spPr>
          <a:xfrm>
            <a:off x="0" y="0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8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F0000"/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STOP THAT PRAYER UNTIL REPENTANCE IS COMPLETE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031746-B5E3-7A93-E947-77A54D0C554B}"/>
              </a:ext>
            </a:extLst>
          </p:cNvPr>
          <p:cNvSpPr txBox="1"/>
          <p:nvPr/>
        </p:nvSpPr>
        <p:spPr>
          <a:xfrm>
            <a:off x="0" y="1631216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Joshua 7:4-13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Matthew 5:23-24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1F497D">
                    <a:lumMod val="75000"/>
                  </a:srgbClr>
                </a:glow>
              </a:effectLst>
              <a:uLnTx/>
              <a:uFillTx/>
              <a:latin typeface="Century Gothic" panose="020B0502020202020204" pitchFamily="34" charset="0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0281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5EB90E-C5E3-A742-1E02-97CC0B725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15AE70E3-5091-415A-75EB-31A4A3481B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AA1585-DC6B-805B-E014-648FEF30AAFD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742AF0-E733-B81F-796B-CB647E4B4916}"/>
              </a:ext>
            </a:extLst>
          </p:cNvPr>
          <p:cNvSpPr txBox="1"/>
          <p:nvPr/>
        </p:nvSpPr>
        <p:spPr>
          <a:xfrm>
            <a:off x="0" y="0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9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F0000"/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STOP THAT PRAYER IF YOU THINK IT’S ALL YOU NEED TO BE SAVED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EAED5D-E9E4-9185-698B-A3B7C0398AEF}"/>
              </a:ext>
            </a:extLst>
          </p:cNvPr>
          <p:cNvSpPr txBox="1"/>
          <p:nvPr/>
        </p:nvSpPr>
        <p:spPr>
          <a:xfrm>
            <a:off x="0" y="1631216"/>
            <a:ext cx="609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Acts 9:1-18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Acts 10:4, 30-32; 11:13-14; 10:48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1F497D">
                    <a:lumMod val="75000"/>
                  </a:srgbClr>
                </a:glow>
              </a:effectLst>
              <a:uLnTx/>
              <a:uFillTx/>
              <a:latin typeface="Century Gothic" panose="020B0502020202020204" pitchFamily="34" charset="0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4756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AA2AB-001B-57F0-26D4-53A0F9767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67B8428B-DB86-B879-63FC-FA2511EF7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796757-E661-FEF9-56DC-C61FF32CDB9D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A8B2F8-8EC7-661E-06DC-60599D783A86}"/>
              </a:ext>
            </a:extLst>
          </p:cNvPr>
          <p:cNvSpPr txBox="1"/>
          <p:nvPr/>
        </p:nvSpPr>
        <p:spPr>
          <a:xfrm>
            <a:off x="-9332" y="0"/>
            <a:ext cx="122013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effectLst>
                  <a:glow rad="63500">
                    <a:srgbClr val="FF0000"/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E2A342-F0AB-B452-A305-ECF1EE34D27A}"/>
              </a:ext>
            </a:extLst>
          </p:cNvPr>
          <p:cNvSpPr txBox="1"/>
          <p:nvPr/>
        </p:nvSpPr>
        <p:spPr>
          <a:xfrm>
            <a:off x="0" y="867747"/>
            <a:ext cx="609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/>
            </a:pPr>
            <a:r>
              <a:rPr lang="en-US" sz="3000" b="1" dirty="0">
                <a:solidFill>
                  <a:schemeClr val="bg1"/>
                </a:solidFill>
                <a:effectLst>
                  <a:glow rad="63500">
                    <a:schemeClr val="tx2">
                      <a:lumMod val="75000"/>
                    </a:scheme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1</a:t>
            </a:r>
            <a:r>
              <a:rPr lang="en-US" sz="3000" b="1" baseline="30000" dirty="0">
                <a:solidFill>
                  <a:schemeClr val="bg1"/>
                </a:solidFill>
                <a:effectLst>
                  <a:glow rad="63500">
                    <a:schemeClr val="tx2">
                      <a:lumMod val="75000"/>
                    </a:scheme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st</a:t>
            </a:r>
            <a:r>
              <a:rPr lang="en-US" sz="3000" b="1" dirty="0">
                <a:solidFill>
                  <a:schemeClr val="bg1"/>
                </a:solidFill>
                <a:effectLst>
                  <a:glow rad="63500">
                    <a:schemeClr val="tx2">
                      <a:lumMod val="75000"/>
                    </a:scheme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 Thessalonians 5:17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000" b="1" dirty="0">
                <a:solidFill>
                  <a:schemeClr val="bg1"/>
                </a:solidFill>
                <a:effectLst>
                  <a:glow rad="63500">
                    <a:schemeClr val="tx2">
                      <a:lumMod val="75000"/>
                    </a:scheme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John 15:7; James 5:16; 1</a:t>
            </a:r>
            <a:r>
              <a:rPr lang="en-US" sz="3000" b="1" baseline="30000" dirty="0">
                <a:solidFill>
                  <a:schemeClr val="bg1"/>
                </a:solidFill>
                <a:effectLst>
                  <a:glow rad="63500">
                    <a:schemeClr val="tx2">
                      <a:lumMod val="75000"/>
                    </a:scheme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st</a:t>
            </a:r>
            <a:r>
              <a:rPr lang="en-US" sz="3000" b="1" dirty="0">
                <a:solidFill>
                  <a:schemeClr val="bg1"/>
                </a:solidFill>
                <a:effectLst>
                  <a:glow rad="63500">
                    <a:schemeClr val="tx2">
                      <a:lumMod val="75000"/>
                    </a:scheme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 John 5:14-15</a:t>
            </a:r>
          </a:p>
        </p:txBody>
      </p:sp>
    </p:spTree>
    <p:extLst>
      <p:ext uri="{BB962C8B-B14F-4D97-AF65-F5344CB8AC3E}">
        <p14:creationId xmlns:p14="http://schemas.microsoft.com/office/powerpoint/2010/main" val="97933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A86BE-4E44-3A53-F4BE-34833A3C6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253AFF1F-F4DE-2A73-9B7D-204C63429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9AE3B2-32F0-D5A9-FF9A-F7405AA6B923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4C5CDE-5D76-4878-D73D-1048CB27278A}"/>
              </a:ext>
            </a:extLst>
          </p:cNvPr>
          <p:cNvSpPr txBox="1"/>
          <p:nvPr/>
        </p:nvSpPr>
        <p:spPr>
          <a:xfrm>
            <a:off x="-9331" y="0"/>
            <a:ext cx="121919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F0000"/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STOP THAT PRAYER IF YOU’RE CONTINUING IN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961D66-88E4-C556-4F3D-3B90434485AA}"/>
              </a:ext>
            </a:extLst>
          </p:cNvPr>
          <p:cNvSpPr txBox="1"/>
          <p:nvPr/>
        </p:nvSpPr>
        <p:spPr>
          <a:xfrm>
            <a:off x="-18682" y="1631216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/>
            </a:pPr>
            <a:r>
              <a:rPr lang="en-US" sz="3000" b="1" dirty="0">
                <a:solidFill>
                  <a:schemeClr val="bg1"/>
                </a:solidFill>
                <a:effectLst>
                  <a:glow rad="63500">
                    <a:schemeClr val="tx2">
                      <a:lumMod val="75000"/>
                    </a:scheme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Proverbs 15:29; 28:9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000" b="1" dirty="0">
                <a:solidFill>
                  <a:schemeClr val="bg1"/>
                </a:solidFill>
                <a:effectLst>
                  <a:glow rad="63500">
                    <a:schemeClr val="tx2">
                      <a:lumMod val="75000"/>
                    </a:scheme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Isaiah 59:1-2</a:t>
            </a:r>
          </a:p>
        </p:txBody>
      </p:sp>
    </p:spTree>
    <p:extLst>
      <p:ext uri="{BB962C8B-B14F-4D97-AF65-F5344CB8AC3E}">
        <p14:creationId xmlns:p14="http://schemas.microsoft.com/office/powerpoint/2010/main" val="205337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0CB58B-7C39-72A2-329E-8097FF900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D1FB08A5-8800-8284-F926-AE10C9F20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48603B-B5B3-EF9E-D07E-63C178BEEAD5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927999-B20F-CE9A-B4AD-BE9E03B7AFF7}"/>
              </a:ext>
            </a:extLst>
          </p:cNvPr>
          <p:cNvSpPr txBox="1"/>
          <p:nvPr/>
        </p:nvSpPr>
        <p:spPr>
          <a:xfrm>
            <a:off x="-9331" y="0"/>
            <a:ext cx="121919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F0000"/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STOP THAT PRAYER IF YOU’RE WITHHOLDING FORGIVENESS FROM THE PENITENT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FEBEF6-737A-EDEA-F868-AACB8DA46FA4}"/>
              </a:ext>
            </a:extLst>
          </p:cNvPr>
          <p:cNvSpPr txBox="1"/>
          <p:nvPr/>
        </p:nvSpPr>
        <p:spPr>
          <a:xfrm>
            <a:off x="9350" y="2400657"/>
            <a:ext cx="60679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Matthew 6:9-15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Luke 17:3-4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James 2:13</a:t>
            </a:r>
          </a:p>
        </p:txBody>
      </p:sp>
    </p:spTree>
    <p:extLst>
      <p:ext uri="{BB962C8B-B14F-4D97-AF65-F5344CB8AC3E}">
        <p14:creationId xmlns:p14="http://schemas.microsoft.com/office/powerpoint/2010/main" val="23849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E2B15-3BE8-C0D5-D215-188D6BACD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B1449AE5-3A28-39EB-CC90-1CC85AC6B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A5AE44-E254-3946-5547-1299159E3C4B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1E82C7-42FD-1963-A5E5-8FB0DEAF22C6}"/>
              </a:ext>
            </a:extLst>
          </p:cNvPr>
          <p:cNvSpPr txBox="1"/>
          <p:nvPr/>
        </p:nvSpPr>
        <p:spPr>
          <a:xfrm>
            <a:off x="-9331" y="0"/>
            <a:ext cx="121919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F0000"/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STOP THAT PRAYER IF IT IS INSINCERE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75DFBF-9AE4-D296-BC60-0824CFFCD74E}"/>
              </a:ext>
            </a:extLst>
          </p:cNvPr>
          <p:cNvSpPr txBox="1"/>
          <p:nvPr/>
        </p:nvSpPr>
        <p:spPr>
          <a:xfrm>
            <a:off x="9351" y="1631216"/>
            <a:ext cx="6039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Matthew 6:5-6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Luke 18:9-14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1F497D">
                    <a:lumMod val="75000"/>
                  </a:srgbClr>
                </a:glow>
              </a:effectLst>
              <a:uLnTx/>
              <a:uFillTx/>
              <a:latin typeface="Century Gothic" panose="020B0502020202020204" pitchFamily="34" charset="0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43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CA717-3006-AE00-77CC-5058105E0C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E6F2E3DD-EDDE-7CFC-90FA-9E9583968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2444A68-EA1C-BFBB-F23C-CDA8156BCC5D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FF3DA3-8DA8-3CD1-8A04-79E8785E225B}"/>
              </a:ext>
            </a:extLst>
          </p:cNvPr>
          <p:cNvSpPr txBox="1"/>
          <p:nvPr/>
        </p:nvSpPr>
        <p:spPr>
          <a:xfrm>
            <a:off x="-46706" y="0"/>
            <a:ext cx="122387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F0000"/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STOP THAT PRAYER IF YOU’RE NOT HONORING YOUR WIFE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7DE082-7F4D-44FD-AAAF-F2E7CDB3FE9F}"/>
              </a:ext>
            </a:extLst>
          </p:cNvPr>
          <p:cNvSpPr txBox="1"/>
          <p:nvPr/>
        </p:nvSpPr>
        <p:spPr>
          <a:xfrm>
            <a:off x="0" y="1631216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1</a:t>
            </a:r>
            <a:r>
              <a:rPr lang="en-US" sz="3000" b="1" baseline="30000" dirty="0" err="1"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st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 Peter 3:7, 12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Ephesians 5:22-33</a:t>
            </a:r>
          </a:p>
        </p:txBody>
      </p:sp>
    </p:spTree>
    <p:extLst>
      <p:ext uri="{BB962C8B-B14F-4D97-AF65-F5344CB8AC3E}">
        <p14:creationId xmlns:p14="http://schemas.microsoft.com/office/powerpoint/2010/main" val="393107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F8F8D7-6CBA-E10A-0FCF-094FA9948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07E4C0AB-09EF-DF90-3AAD-80AE61F44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E779941-9687-2C40-29CD-8034C9083F7C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898DAE-340E-52A1-2DC3-247256BD3833}"/>
              </a:ext>
            </a:extLst>
          </p:cNvPr>
          <p:cNvSpPr txBox="1"/>
          <p:nvPr/>
        </p:nvSpPr>
        <p:spPr>
          <a:xfrm>
            <a:off x="-46706" y="0"/>
            <a:ext cx="122387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F0000"/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STOP THAT PRAYER IF YOU DOUBT GOD CAN FULFILL YOUR REQUEST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9F5622-68D0-B335-8ED7-C474DEE8777F}"/>
              </a:ext>
            </a:extLst>
          </p:cNvPr>
          <p:cNvSpPr txBox="1"/>
          <p:nvPr/>
        </p:nvSpPr>
        <p:spPr>
          <a:xfrm>
            <a:off x="0" y="1631216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James 1:5-8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Mark 11:24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1F497D">
                    <a:lumMod val="75000"/>
                  </a:srgbClr>
                </a:glow>
              </a:effectLst>
              <a:uLnTx/>
              <a:uFillTx/>
              <a:latin typeface="Century Gothic" panose="020B0502020202020204" pitchFamily="34" charset="0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27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83DC1-1437-4AEA-6F28-27138796D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7C31C813-7468-D489-A3E4-05352C1FC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17815F-33C5-9998-CB99-D9C3FAF4A7C9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AD3E40-72DF-9961-6643-F885B91A7FE9}"/>
              </a:ext>
            </a:extLst>
          </p:cNvPr>
          <p:cNvSpPr txBox="1"/>
          <p:nvPr/>
        </p:nvSpPr>
        <p:spPr>
          <a:xfrm>
            <a:off x="-46706" y="0"/>
            <a:ext cx="122387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F0000"/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STOP THAT PRAYER IF YOU’RE ASKING FOR WORLDLY THINGS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FAE408-5135-D924-11C9-8B305A6B1681}"/>
              </a:ext>
            </a:extLst>
          </p:cNvPr>
          <p:cNvSpPr txBox="1"/>
          <p:nvPr/>
        </p:nvSpPr>
        <p:spPr>
          <a:xfrm>
            <a:off x="0" y="1631216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James 4:3-4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James 1:17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1F497D">
                    <a:lumMod val="75000"/>
                  </a:srgbClr>
                </a:glow>
              </a:effectLst>
              <a:uLnTx/>
              <a:uFillTx/>
              <a:latin typeface="Century Gothic" panose="020B0502020202020204" pitchFamily="34" charset="0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101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98447-000D-872E-E47C-2A41A8133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ve Way and Stop Signs in the UK Explained">
            <a:extLst>
              <a:ext uri="{FF2B5EF4-FFF2-40B4-BE49-F238E27FC236}">
                <a16:creationId xmlns:a16="http://schemas.microsoft.com/office/drawing/2014/main" id="{DE07E789-9FBC-C572-A24D-8054CDD89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4560032-A992-3F63-5307-4B8040BCE73F}"/>
              </a:ext>
            </a:extLst>
          </p:cNvPr>
          <p:cNvSpPr txBox="1"/>
          <p:nvPr/>
        </p:nvSpPr>
        <p:spPr>
          <a:xfrm rot="21359988">
            <a:off x="5495731" y="4301412"/>
            <a:ext cx="5570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THAT PRAYER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4BD4B1-1D4C-ADDB-0E8D-06E02EEC34E1}"/>
              </a:ext>
            </a:extLst>
          </p:cNvPr>
          <p:cNvSpPr txBox="1"/>
          <p:nvPr/>
        </p:nvSpPr>
        <p:spPr>
          <a:xfrm>
            <a:off x="0" y="0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FF0000"/>
                  </a:glo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STOP THAT PRAYER IF YOU’RE BEING STINGY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19422E-90A0-7846-0EF1-985AE19AE0A2}"/>
              </a:ext>
            </a:extLst>
          </p:cNvPr>
          <p:cNvSpPr txBox="1"/>
          <p:nvPr/>
        </p:nvSpPr>
        <p:spPr>
          <a:xfrm>
            <a:off x="0" y="1631216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1</a:t>
            </a:r>
            <a:r>
              <a:rPr kumimoji="0" lang="en-US" sz="3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st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uLnTx/>
                <a:uFillTx/>
                <a:latin typeface="Century Gothic" panose="020B0502020202020204" pitchFamily="34" charset="0"/>
                <a:ea typeface="+mn-ea"/>
                <a:cs typeface="Aharoni" panose="02010803020104030203" pitchFamily="2" charset="-79"/>
              </a:rPr>
              <a:t> John 3:17-22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b="1" dirty="0">
                <a:solidFill>
                  <a:prstClr val="white"/>
                </a:solidFill>
                <a:effectLst>
                  <a:glow rad="63500">
                    <a:srgbClr val="1F497D">
                      <a:lumMod val="75000"/>
                    </a:srgbClr>
                  </a:glow>
                </a:effectLst>
                <a:latin typeface="Century Gothic" panose="020B0502020202020204" pitchFamily="34" charset="0"/>
                <a:cs typeface="Aharoni" panose="02010803020104030203" pitchFamily="2" charset="-79"/>
              </a:rPr>
              <a:t>Proverbs 21:13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1F497D">
                    <a:lumMod val="75000"/>
                  </a:srgbClr>
                </a:glow>
              </a:effectLst>
              <a:uLnTx/>
              <a:uFillTx/>
              <a:latin typeface="Century Gothic" panose="020B0502020202020204" pitchFamily="34" charset="0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1262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3121</TotalTime>
  <Words>166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Calibri</vt:lpstr>
      <vt:lpstr>Century Gothic</vt:lpstr>
      <vt:lpstr>MV Boli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991</cp:revision>
  <dcterms:created xsi:type="dcterms:W3CDTF">2023-05-27T00:35:32Z</dcterms:created>
  <dcterms:modified xsi:type="dcterms:W3CDTF">2025-05-25T14:11:42Z</dcterms:modified>
</cp:coreProperties>
</file>