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8"/>
  </p:notesMasterIdLst>
  <p:sldIdLst>
    <p:sldId id="13563" r:id="rId2"/>
    <p:sldId id="13630" r:id="rId3"/>
    <p:sldId id="13631" r:id="rId4"/>
    <p:sldId id="13632" r:id="rId5"/>
    <p:sldId id="13633" r:id="rId6"/>
    <p:sldId id="1363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B76A0"/>
    <a:srgbClr val="E97451"/>
    <a:srgbClr val="FF5733"/>
    <a:srgbClr val="FFFF99"/>
    <a:srgbClr val="FFFF00"/>
    <a:srgbClr val="F89D52"/>
    <a:srgbClr val="333300"/>
    <a:srgbClr val="A3A3E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B64F4-E7D7-46D3-90A7-FEEC4034C0D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E70CE-8525-4B1D-B070-76B9766C0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3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1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6/30/2025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1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4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4" r:id="rId2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field&#10;&#10;AI-generated content may be incorrect.">
            <a:extLst>
              <a:ext uri="{FF2B5EF4-FFF2-40B4-BE49-F238E27FC236}">
                <a16:creationId xmlns:a16="http://schemas.microsoft.com/office/drawing/2014/main" id="{9119532D-4185-A546-80CD-54D7A7520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F6068D-0545-5B21-D991-3E15BD134443}"/>
              </a:ext>
            </a:extLst>
          </p:cNvPr>
          <p:cNvSpPr txBox="1"/>
          <p:nvPr/>
        </p:nvSpPr>
        <p:spPr>
          <a:xfrm>
            <a:off x="0" y="920621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>
                  <a:glow rad="127000">
                    <a:schemeClr val="bg1"/>
                  </a:glow>
                </a:effectLst>
                <a:latin typeface="Impact" panose="020B0806030902050204" pitchFamily="34" charset="0"/>
              </a:rPr>
              <a:t>MESSIANIC MILESTONES</a:t>
            </a:r>
          </a:p>
          <a:p>
            <a:pPr algn="ctr"/>
            <a:r>
              <a:rPr lang="en-US" sz="8000" dirty="0">
                <a:effectLst>
                  <a:glow rad="127000">
                    <a:schemeClr val="bg1"/>
                  </a:glow>
                </a:effectLst>
                <a:latin typeface="Impact" panose="020B0806030902050204" pitchFamily="34" charset="0"/>
              </a:rPr>
              <a:t>THE ARREST OF THE MESSIAH</a:t>
            </a:r>
          </a:p>
        </p:txBody>
      </p:sp>
    </p:spTree>
    <p:extLst>
      <p:ext uri="{BB962C8B-B14F-4D97-AF65-F5344CB8AC3E}">
        <p14:creationId xmlns:p14="http://schemas.microsoft.com/office/powerpoint/2010/main" val="711327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C0444-A540-C29F-BA2B-39CA68458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field&#10;&#10;AI-generated content may be incorrect.">
            <a:extLst>
              <a:ext uri="{FF2B5EF4-FFF2-40B4-BE49-F238E27FC236}">
                <a16:creationId xmlns:a16="http://schemas.microsoft.com/office/drawing/2014/main" id="{1508CFBF-58F3-BBF5-A8DF-4145EF7E5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73482C-7CC9-F4DA-83F8-5B8B63DE8AC9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THE ARREST OF THE MESSIAH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D25576-2492-068F-556E-E861DEBDA300}"/>
              </a:ext>
            </a:extLst>
          </p:cNvPr>
          <p:cNvSpPr txBox="1"/>
          <p:nvPr/>
        </p:nvSpPr>
        <p:spPr>
          <a:xfrm>
            <a:off x="0" y="1326776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+mj-lt"/>
              <a:buAutoNum type="romanUcPeriod"/>
            </a:pPr>
            <a:r>
              <a:rPr lang="en-US" sz="6000" cap="small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Impact" panose="020B0806030902050204" pitchFamily="34" charset="0"/>
              </a:rPr>
              <a:t>Where was He arrested?</a:t>
            </a:r>
          </a:p>
          <a:p>
            <a:pPr marL="2286000" indent="-1138238">
              <a:buFont typeface="+mj-lt"/>
              <a:buAutoNum type="alphaUcPeriod"/>
            </a:pPr>
            <a:r>
              <a:rPr lang="en-US" sz="4000" dirty="0">
                <a:effectLst>
                  <a:glow rad="127000">
                    <a:schemeClr val="bg1"/>
                  </a:glow>
                </a:effectLst>
                <a:latin typeface="Impact" panose="020B0806030902050204" pitchFamily="34" charset="0"/>
              </a:rPr>
              <a:t>Luke 22:39; Mark 14:32</a:t>
            </a:r>
          </a:p>
          <a:p>
            <a:pPr marL="2286000" indent="-1138238">
              <a:buFont typeface="+mj-lt"/>
              <a:buAutoNum type="alphaUcPeriod"/>
            </a:pPr>
            <a:r>
              <a:rPr lang="en-US" sz="4000" dirty="0">
                <a:effectLst>
                  <a:glow rad="127000">
                    <a:schemeClr val="bg1"/>
                  </a:glow>
                </a:effectLst>
                <a:latin typeface="Impact" panose="020B0806030902050204" pitchFamily="34" charset="0"/>
              </a:rPr>
              <a:t>Mark 14:49</a:t>
            </a:r>
          </a:p>
          <a:p>
            <a:pPr marL="2286000" indent="-1138238">
              <a:buFont typeface="+mj-lt"/>
              <a:buAutoNum type="alphaUcPeriod"/>
            </a:pPr>
            <a:r>
              <a:rPr lang="en-US" sz="4000" dirty="0">
                <a:effectLst>
                  <a:glow rad="127000">
                    <a:schemeClr val="bg1"/>
                  </a:glow>
                </a:effectLst>
                <a:latin typeface="Impact" panose="020B0806030902050204" pitchFamily="34" charset="0"/>
              </a:rPr>
              <a:t>John 18:1-2</a:t>
            </a:r>
          </a:p>
        </p:txBody>
      </p:sp>
    </p:spTree>
    <p:extLst>
      <p:ext uri="{BB962C8B-B14F-4D97-AF65-F5344CB8AC3E}">
        <p14:creationId xmlns:p14="http://schemas.microsoft.com/office/powerpoint/2010/main" val="348858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3C20B-4DCB-91B8-0D05-544ADB1E4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field&#10;&#10;AI-generated content may be incorrect.">
            <a:extLst>
              <a:ext uri="{FF2B5EF4-FFF2-40B4-BE49-F238E27FC236}">
                <a16:creationId xmlns:a16="http://schemas.microsoft.com/office/drawing/2014/main" id="{61F4D8C7-F2C7-8577-8DF6-9B4966601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E3C26F-14D5-CB70-AD85-926D4AC2A48A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THE ARREST OF THE MESSIAH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90DA5E-4B53-31D2-A840-F5F198A175D4}"/>
              </a:ext>
            </a:extLst>
          </p:cNvPr>
          <p:cNvSpPr txBox="1"/>
          <p:nvPr/>
        </p:nvSpPr>
        <p:spPr>
          <a:xfrm>
            <a:off x="0" y="1326776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60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Who was present at His arrest?</a:t>
            </a:r>
          </a:p>
          <a:p>
            <a:pPr marL="2286000" marR="0" lvl="0" indent="-11382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Luke 22:39</a:t>
            </a:r>
            <a:endParaRPr lang="en-US" sz="4000" dirty="0"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Impact" panose="020B0806030902050204" pitchFamily="34" charset="0"/>
            </a:endParaRPr>
          </a:p>
          <a:p>
            <a:pPr marL="2286000" marR="0" lvl="0" indent="-11382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Matthew 26:47-50</a:t>
            </a:r>
            <a:r>
              <a:rPr kumimoji="0" lang="en-US" sz="4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; Luke 22:47-48</a:t>
            </a:r>
          </a:p>
          <a:p>
            <a:pPr marL="3433763" lvl="3" indent="-1147763">
              <a:buFont typeface="+mj-lt"/>
              <a:buAutoNum type="arabicPeriod"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Psalm 41:9</a:t>
            </a:r>
          </a:p>
          <a:p>
            <a:pPr marL="3433763" lvl="3" indent="-1147763">
              <a:buFont typeface="+mj-lt"/>
              <a:buAutoNum type="arabicPeriod"/>
            </a:pPr>
            <a:r>
              <a:rPr lang="en-US" sz="30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Impact" panose="020B0806030902050204" pitchFamily="34" charset="0"/>
              </a:rPr>
              <a:t>John 13:18-30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  <a:p>
            <a:pPr marL="2286000" marR="0" lvl="0" indent="-11382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0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Impact" panose="020B0806030902050204" pitchFamily="34" charset="0"/>
              </a:rPr>
              <a:t>Mark 14:43; John 18:3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11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F43CA-2528-E5F4-07E5-60258A1ED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field&#10;&#10;AI-generated content may be incorrect.">
            <a:extLst>
              <a:ext uri="{FF2B5EF4-FFF2-40B4-BE49-F238E27FC236}">
                <a16:creationId xmlns:a16="http://schemas.microsoft.com/office/drawing/2014/main" id="{F7124975-D1CD-ED37-619A-06BA404CA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C8963E-ADF9-C066-D22E-CEBE1B5E12C8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THE ARREST OF THE MESSIAH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DAF0E3-5F06-473F-337B-A6A59752B549}"/>
              </a:ext>
            </a:extLst>
          </p:cNvPr>
          <p:cNvSpPr txBox="1"/>
          <p:nvPr/>
        </p:nvSpPr>
        <p:spPr>
          <a:xfrm>
            <a:off x="0" y="1326776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3"/>
              <a:tabLst/>
              <a:defRPr/>
            </a:pPr>
            <a:r>
              <a:rPr kumimoji="0" lang="en-US" sz="60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When was He arrested?</a:t>
            </a:r>
          </a:p>
          <a:p>
            <a:pPr marL="2286000" marR="0" lvl="0" indent="-11382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John 18:3</a:t>
            </a:r>
          </a:p>
          <a:p>
            <a:pPr marL="2286000" marR="0" lvl="0" indent="-11382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0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Impact" panose="020B0806030902050204" pitchFamily="34" charset="0"/>
              </a:rPr>
              <a:t>Luke 22:53</a:t>
            </a:r>
          </a:p>
          <a:p>
            <a:pPr marL="2286000" marR="0" lvl="0" indent="-11382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Matthew 26:47</a:t>
            </a:r>
          </a:p>
        </p:txBody>
      </p:sp>
    </p:spTree>
    <p:extLst>
      <p:ext uri="{BB962C8B-B14F-4D97-AF65-F5344CB8AC3E}">
        <p14:creationId xmlns:p14="http://schemas.microsoft.com/office/powerpoint/2010/main" val="145897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3302C-0F99-709A-9A5B-ADF365C6B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field&#10;&#10;AI-generated content may be incorrect.">
            <a:extLst>
              <a:ext uri="{FF2B5EF4-FFF2-40B4-BE49-F238E27FC236}">
                <a16:creationId xmlns:a16="http://schemas.microsoft.com/office/drawing/2014/main" id="{CC545FEA-571B-342E-176B-127C8DC1F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0773FF-1AD6-C2D8-74C8-6D27A41BC470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THE ARREST OF THE MESSIAH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904151-C60E-9B3D-15BF-82B5E06450DF}"/>
              </a:ext>
            </a:extLst>
          </p:cNvPr>
          <p:cNvSpPr txBox="1"/>
          <p:nvPr/>
        </p:nvSpPr>
        <p:spPr>
          <a:xfrm>
            <a:off x="0" y="1326776"/>
            <a:ext cx="12192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4"/>
              <a:tabLst/>
              <a:defRPr/>
            </a:pPr>
            <a:r>
              <a:rPr kumimoji="0" lang="en-US" sz="60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How did His arrest happen?</a:t>
            </a:r>
          </a:p>
          <a:p>
            <a:pPr marL="2286000" marR="0" lvl="0" indent="-11382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John 18:4-9</a:t>
            </a:r>
          </a:p>
          <a:p>
            <a:pPr marL="2286000" marR="0" lvl="0" indent="-11382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0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Impact" panose="020B0806030902050204" pitchFamily="34" charset="0"/>
              </a:rPr>
              <a:t>John 18:10-11; 2</a:t>
            </a:r>
            <a:r>
              <a:rPr lang="en-US" sz="4000" baseline="300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Impact" panose="020B0806030902050204" pitchFamily="34" charset="0"/>
              </a:rPr>
              <a:t>nd</a:t>
            </a:r>
            <a:r>
              <a:rPr lang="en-US" sz="40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Impact" panose="020B0806030902050204" pitchFamily="34" charset="0"/>
              </a:rPr>
              <a:t> Corinthians 10:3-6</a:t>
            </a:r>
          </a:p>
          <a:p>
            <a:pPr marL="2286000" marR="0" lvl="0" indent="-11382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Luke 22:49-51; Matthew 5:44</a:t>
            </a:r>
          </a:p>
          <a:p>
            <a:pPr marL="2286000" marR="0" lvl="0" indent="-11382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0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Impact" panose="020B0806030902050204" pitchFamily="34" charset="0"/>
              </a:rPr>
              <a:t>Matthew 26:51-54; Luke 22:36-38; </a:t>
            </a:r>
            <a:br>
              <a:rPr lang="en-US" sz="40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Impact" panose="020B0806030902050204" pitchFamily="34" charset="0"/>
              </a:rPr>
            </a:br>
            <a:r>
              <a:rPr lang="en-US" sz="40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Impact" panose="020B0806030902050204" pitchFamily="34" charset="0"/>
              </a:rPr>
              <a:t>2</a:t>
            </a:r>
            <a:r>
              <a:rPr lang="en-US" sz="4000" baseline="300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Impact" panose="020B0806030902050204" pitchFamily="34" charset="0"/>
              </a:rPr>
              <a:t>nd</a:t>
            </a:r>
            <a:r>
              <a:rPr lang="en-US" sz="40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Impact" panose="020B0806030902050204" pitchFamily="34" charset="0"/>
              </a:rPr>
              <a:t> Kings 19:35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32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71A85-955B-64A7-5F7B-1019EEBD5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field&#10;&#10;AI-generated content may be incorrect.">
            <a:extLst>
              <a:ext uri="{FF2B5EF4-FFF2-40B4-BE49-F238E27FC236}">
                <a16:creationId xmlns:a16="http://schemas.microsoft.com/office/drawing/2014/main" id="{9BB2B556-0897-B084-22BB-75B894C3D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CD00FC-19FB-40AD-4098-DB0D36FDBF99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THE ARREST OF THE MESSIAH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5DE55B-D99C-16C4-2D22-AB122614416E}"/>
              </a:ext>
            </a:extLst>
          </p:cNvPr>
          <p:cNvSpPr txBox="1"/>
          <p:nvPr/>
        </p:nvSpPr>
        <p:spPr>
          <a:xfrm>
            <a:off x="0" y="1326776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5"/>
              <a:tabLst/>
              <a:defRPr/>
            </a:pPr>
            <a:r>
              <a:rPr kumimoji="0" lang="en-US" sz="60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Why was He arrested?</a:t>
            </a:r>
          </a:p>
          <a:p>
            <a:pPr marL="2286000" marR="0" lvl="0" indent="-11382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Luke 22:3-6</a:t>
            </a:r>
          </a:p>
          <a:p>
            <a:pPr marL="2286000" marR="0" lvl="0" indent="-11382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0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Impact" panose="020B0806030902050204" pitchFamily="34" charset="0"/>
              </a:rPr>
              <a:t>John 11:45-53</a:t>
            </a:r>
          </a:p>
          <a:p>
            <a:pPr marL="2286000" marR="0" lvl="0" indent="-11382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John 10:17-18</a:t>
            </a:r>
          </a:p>
        </p:txBody>
      </p:sp>
    </p:spTree>
    <p:extLst>
      <p:ext uri="{BB962C8B-B14F-4D97-AF65-F5344CB8AC3E}">
        <p14:creationId xmlns:p14="http://schemas.microsoft.com/office/powerpoint/2010/main" val="385710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5248</TotalTime>
  <Words>120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Impact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Dockens</dc:creator>
  <cp:lastModifiedBy>Bryan Dockens</cp:lastModifiedBy>
  <cp:revision>1052</cp:revision>
  <dcterms:created xsi:type="dcterms:W3CDTF">2023-05-27T00:35:32Z</dcterms:created>
  <dcterms:modified xsi:type="dcterms:W3CDTF">2025-06-30T14:31:43Z</dcterms:modified>
</cp:coreProperties>
</file>