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3772" r:id="rId2"/>
    <p:sldId id="13766" r:id="rId3"/>
    <p:sldId id="13767" r:id="rId4"/>
    <p:sldId id="13768" r:id="rId5"/>
    <p:sldId id="13769" r:id="rId6"/>
    <p:sldId id="13770" r:id="rId7"/>
    <p:sldId id="137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69B"/>
    <a:srgbClr val="FFFF99"/>
    <a:srgbClr val="CC6600"/>
    <a:srgbClr val="0B76A0"/>
    <a:srgbClr val="E97451"/>
    <a:srgbClr val="FF5733"/>
    <a:srgbClr val="FFFF00"/>
    <a:srgbClr val="F89D52"/>
    <a:srgbClr val="333300"/>
    <a:srgbClr val="A3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7/27/2025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04DD82-DEBF-C88B-13DE-AC0D3CCC2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5F0F2E16-1E5B-D873-DE77-38D0BB939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FA96AA-8A82-03E6-5F44-3C8E1D648303}"/>
              </a:ext>
            </a:extLst>
          </p:cNvPr>
          <p:cNvSpPr txBox="1"/>
          <p:nvPr/>
        </p:nvSpPr>
        <p:spPr>
          <a:xfrm>
            <a:off x="-2" y="184843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</a:t>
            </a:r>
            <a:b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</a:b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MEETING THE MESSIAH</a:t>
            </a:r>
          </a:p>
        </p:txBody>
      </p:sp>
    </p:spTree>
    <p:extLst>
      <p:ext uri="{BB962C8B-B14F-4D97-AF65-F5344CB8AC3E}">
        <p14:creationId xmlns:p14="http://schemas.microsoft.com/office/powerpoint/2010/main" val="171864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F7DF87-6AD4-304F-B5E5-C3E1AC9D3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1D81CAD0-441D-06EA-3898-EF7E75339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3829CD-2B5A-EA06-A5A8-5BA6B194C21B}"/>
              </a:ext>
            </a:extLst>
          </p:cNvPr>
          <p:cNvSpPr txBox="1"/>
          <p:nvPr/>
        </p:nvSpPr>
        <p:spPr>
          <a:xfrm>
            <a:off x="-2" y="184843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chemeClr val="tx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</a:t>
            </a:r>
            <a:b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chemeClr val="tx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</a:b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chemeClr val="tx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00A5DC-DF3D-C3D0-F24E-D768BD8B5157}"/>
              </a:ext>
            </a:extLst>
          </p:cNvPr>
          <p:cNvSpPr txBox="1"/>
          <p:nvPr/>
        </p:nvSpPr>
        <p:spPr>
          <a:xfrm>
            <a:off x="-6" y="5531224"/>
            <a:ext cx="12192000" cy="707886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effectLst>
                  <a:glow rad="127000">
                    <a:schemeClr val="accent3">
                      <a:lumMod val="60000"/>
                      <a:lumOff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Luke 18:18-30</a:t>
            </a:r>
          </a:p>
        </p:txBody>
      </p:sp>
    </p:spTree>
    <p:extLst>
      <p:ext uri="{BB962C8B-B14F-4D97-AF65-F5344CB8AC3E}">
        <p14:creationId xmlns:p14="http://schemas.microsoft.com/office/powerpoint/2010/main" val="132188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BB8ACF-CDB9-ABC1-252C-2E06CCBF4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BAE07E05-77D5-972C-2D8D-2DE724265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148DEC-C147-69D3-3000-452BDC626E68}"/>
              </a:ext>
            </a:extLst>
          </p:cNvPr>
          <p:cNvSpPr txBox="1"/>
          <p:nvPr/>
        </p:nvSpPr>
        <p:spPr>
          <a:xfrm>
            <a:off x="-6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 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778970-2C30-CC36-3870-DE42BA409648}"/>
              </a:ext>
            </a:extLst>
          </p:cNvPr>
          <p:cNvSpPr txBox="1"/>
          <p:nvPr/>
        </p:nvSpPr>
        <p:spPr>
          <a:xfrm>
            <a:off x="0" y="984885"/>
            <a:ext cx="12192000" cy="3477875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small" spc="0" normalizeH="0" noProof="0" dirty="0">
              <a:ln>
                <a:noFill/>
              </a:ln>
              <a:solidFill>
                <a:srgbClr val="C3D69B"/>
              </a:solidFill>
              <a:effectLst>
                <a:glow rad="127000">
                  <a:schemeClr val="tx2">
                    <a:lumMod val="5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small" spc="0" normalizeH="0" noProof="0" dirty="0">
                <a:ln>
                  <a:noFill/>
                </a:ln>
                <a:solidFill>
                  <a:srgbClr val="C3D69B"/>
                </a:solidFill>
                <a:effectLst>
                  <a:glow rad="127000">
                    <a:schemeClr val="tx2">
                      <a:lumMod val="5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Who Was He?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Luke 18:18; 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Corinthians 1:26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Matthew 19:22; 2</a:t>
            </a:r>
            <a:r>
              <a:rPr lang="en-US" sz="4000" b="1" baseline="30000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nd</a:t>
            </a: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Timothy 2:22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Mark 10:22; Matthew 19:22; Luke 18:23</a:t>
            </a:r>
          </a:p>
        </p:txBody>
      </p:sp>
    </p:spTree>
    <p:extLst>
      <p:ext uri="{BB962C8B-B14F-4D97-AF65-F5344CB8AC3E}">
        <p14:creationId xmlns:p14="http://schemas.microsoft.com/office/powerpoint/2010/main" val="248635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3D6A5D-A106-EA6B-1698-53D4ACC9F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D64D8A64-3D15-4D08-C7AF-356DA5A57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1CD2A66-5F00-FF89-8EDD-E0E6C3CAB6ED}"/>
              </a:ext>
            </a:extLst>
          </p:cNvPr>
          <p:cNvSpPr txBox="1"/>
          <p:nvPr/>
        </p:nvSpPr>
        <p:spPr>
          <a:xfrm>
            <a:off x="-6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 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BC60AB-AB64-B52C-F04B-EE3660C357A5}"/>
              </a:ext>
            </a:extLst>
          </p:cNvPr>
          <p:cNvSpPr txBox="1"/>
          <p:nvPr/>
        </p:nvSpPr>
        <p:spPr>
          <a:xfrm>
            <a:off x="0" y="984885"/>
            <a:ext cx="12192000" cy="5709255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C3D69B"/>
              </a:solidFill>
              <a:effectLst>
                <a:glow rad="127000">
                  <a:srgbClr val="1F497D">
                    <a:lumMod val="5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C3D69B"/>
                </a:solidFill>
                <a:effectLst>
                  <a:glow rad="127000">
                    <a:srgbClr val="1F497D">
                      <a:lumMod val="5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“Why Do You Call Me Good?”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Mark 10:17-18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Matthew 12:34-35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Psalm 34:8; 106:1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Colossians 2:9</a:t>
            </a:r>
          </a:p>
          <a:p>
            <a:pPr marL="41148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Matthew 7:21-23</a:t>
            </a:r>
          </a:p>
          <a:p>
            <a:pPr marL="41148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500" b="1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Matthew 9:6</a:t>
            </a:r>
            <a:endParaRPr lang="en-US" sz="3500" b="1" dirty="0">
              <a:solidFill>
                <a:srgbClr val="1F497D"/>
              </a:solidFill>
              <a:effectLst>
                <a:glow rad="127000">
                  <a:srgbClr val="9BBB59">
                    <a:lumMod val="60000"/>
                    <a:lumOff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marL="41148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Matthew 14:33</a:t>
            </a:r>
          </a:p>
        </p:txBody>
      </p:sp>
    </p:spTree>
    <p:extLst>
      <p:ext uri="{BB962C8B-B14F-4D97-AF65-F5344CB8AC3E}">
        <p14:creationId xmlns:p14="http://schemas.microsoft.com/office/powerpoint/2010/main" val="406926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59DA38-604A-C9CD-B31C-922D3B0A7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284B06B3-030E-75D4-AC58-4EC385661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9FD98D-0141-1915-820D-67FDDD4D2781}"/>
              </a:ext>
            </a:extLst>
          </p:cNvPr>
          <p:cNvSpPr txBox="1"/>
          <p:nvPr/>
        </p:nvSpPr>
        <p:spPr>
          <a:xfrm>
            <a:off x="-6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 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500B6B-8509-D229-6EC0-926EB0F8DE53}"/>
              </a:ext>
            </a:extLst>
          </p:cNvPr>
          <p:cNvSpPr txBox="1"/>
          <p:nvPr/>
        </p:nvSpPr>
        <p:spPr>
          <a:xfrm>
            <a:off x="0" y="984885"/>
            <a:ext cx="12192000" cy="3477875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C3D69B"/>
              </a:solidFill>
              <a:effectLst>
                <a:glow rad="127000">
                  <a:srgbClr val="1F497D">
                    <a:lumMod val="5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C3D69B"/>
                </a:solidFill>
                <a:effectLst>
                  <a:glow rad="127000">
                    <a:srgbClr val="1F497D">
                      <a:lumMod val="5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“What Shall I Do that I May Inherit Eternal Life?”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Mark 10:17, 19-20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Psalm 119:93, 9-11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John 2:3-6</a:t>
            </a:r>
          </a:p>
        </p:txBody>
      </p:sp>
    </p:spTree>
    <p:extLst>
      <p:ext uri="{BB962C8B-B14F-4D97-AF65-F5344CB8AC3E}">
        <p14:creationId xmlns:p14="http://schemas.microsoft.com/office/powerpoint/2010/main" val="10737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292C55-EACE-D912-99A6-751CC1558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C21CC0C8-23C9-4F60-2EE1-159C8F5BF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7AB93F5-21F4-9409-B39D-F2449A55AAF7}"/>
              </a:ext>
            </a:extLst>
          </p:cNvPr>
          <p:cNvSpPr txBox="1"/>
          <p:nvPr/>
        </p:nvSpPr>
        <p:spPr>
          <a:xfrm>
            <a:off x="-6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 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43D560-F512-E4C0-6BE5-F45C95D77846}"/>
              </a:ext>
            </a:extLst>
          </p:cNvPr>
          <p:cNvSpPr txBox="1"/>
          <p:nvPr/>
        </p:nvSpPr>
        <p:spPr>
          <a:xfrm>
            <a:off x="0" y="984885"/>
            <a:ext cx="12192000" cy="2862322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C3D69B"/>
              </a:solidFill>
              <a:effectLst>
                <a:glow rad="127000">
                  <a:srgbClr val="1F497D">
                    <a:lumMod val="5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C3D69B"/>
                </a:solidFill>
                <a:effectLst>
                  <a:glow rad="127000">
                    <a:srgbClr val="1F497D">
                      <a:lumMod val="5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“Jesus, Looking at Him, Loved Him”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Mark 1021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Revelation 3:19; Proverbs 3:12; 13:24</a:t>
            </a:r>
          </a:p>
        </p:txBody>
      </p:sp>
    </p:spTree>
    <p:extLst>
      <p:ext uri="{BB962C8B-B14F-4D97-AF65-F5344CB8AC3E}">
        <p14:creationId xmlns:p14="http://schemas.microsoft.com/office/powerpoint/2010/main" val="14428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5158E9-AE94-6E98-E9FE-9B9F842A6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honeXpapers.com | iPhone X wallpaper | sm86-blue-green-soft-blur-gradation">
            <a:extLst>
              <a:ext uri="{FF2B5EF4-FFF2-40B4-BE49-F238E27FC236}">
                <a16:creationId xmlns:a16="http://schemas.microsoft.com/office/drawing/2014/main" id="{617B2895-7DC9-241D-072F-983C4B887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0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B2AB422-47D2-D01D-1FA8-8C609EA96072}"/>
              </a:ext>
            </a:extLst>
          </p:cNvPr>
          <p:cNvSpPr txBox="1"/>
          <p:nvPr/>
        </p:nvSpPr>
        <p:spPr>
          <a:xfrm>
            <a:off x="-6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>
                  <a:glow rad="127000">
                    <a:srgbClr val="1F497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RICH YOUNG RULER MEETING THE MESSIAH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A72ED-3560-C271-AF12-16B3955CB306}"/>
              </a:ext>
            </a:extLst>
          </p:cNvPr>
          <p:cNvSpPr txBox="1"/>
          <p:nvPr/>
        </p:nvSpPr>
        <p:spPr>
          <a:xfrm>
            <a:off x="0" y="984885"/>
            <a:ext cx="12192000" cy="4708981"/>
          </a:xfrm>
          <a:prstGeom prst="rect">
            <a:avLst/>
          </a:prstGeom>
          <a:noFill/>
          <a:effectLst>
            <a:glow rad="127000">
              <a:srgbClr val="C3D69B"/>
            </a:glow>
          </a:effectLst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C3D69B"/>
              </a:solidFill>
              <a:effectLst>
                <a:glow rad="127000">
                  <a:srgbClr val="1F497D">
                    <a:lumMod val="5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C3D69B"/>
                </a:solidFill>
                <a:effectLst>
                  <a:glow rad="127000">
                    <a:srgbClr val="1F497D">
                      <a:lumMod val="5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“One Thing You Lack”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Mark 10:21-31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Proverb s30:8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Timothy 6:6-19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Philippians 3:7-8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glow rad="127000">
                    <a:srgbClr val="9BBB59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Luke 9:23-26</a:t>
            </a:r>
          </a:p>
        </p:txBody>
      </p:sp>
    </p:spTree>
    <p:extLst>
      <p:ext uri="{BB962C8B-B14F-4D97-AF65-F5344CB8AC3E}">
        <p14:creationId xmlns:p14="http://schemas.microsoft.com/office/powerpoint/2010/main" val="255856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6027</TotalTime>
  <Words>160</Words>
  <Application>Microsoft Office PowerPoint</Application>
  <PresentationFormat>Widescreen</PresentationFormat>
  <Paragraphs>38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Agency FB</vt:lpstr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1110</cp:revision>
  <dcterms:created xsi:type="dcterms:W3CDTF">2023-05-27T00:35:32Z</dcterms:created>
  <dcterms:modified xsi:type="dcterms:W3CDTF">2025-07-28T02:59:39Z</dcterms:modified>
</cp:coreProperties>
</file>