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531" r:id="rId2"/>
    <p:sldId id="13580" r:id="rId3"/>
    <p:sldId id="13579" r:id="rId4"/>
    <p:sldId id="13581" r:id="rId5"/>
    <p:sldId id="13582" r:id="rId6"/>
    <p:sldId id="135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6A0"/>
    <a:srgbClr val="E97451"/>
    <a:srgbClr val="FF5733"/>
    <a:srgbClr val="FFFF99"/>
    <a:srgbClr val="FFFF00"/>
    <a:srgbClr val="F89D52"/>
    <a:srgbClr val="333300"/>
    <a:srgbClr val="A3A3E0"/>
    <a:srgbClr val="CC66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6/9/2025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122364-DDAF-5BA5-8699-1BA7BBA13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AC2F10-D2E8-9CB2-01D1-520970EBDA80}"/>
              </a:ext>
            </a:extLst>
          </p:cNvPr>
          <p:cNvSpPr txBox="1"/>
          <p:nvPr/>
        </p:nvSpPr>
        <p:spPr>
          <a:xfrm>
            <a:off x="0" y="2613392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</a:effectLst>
                <a:latin typeface="Candara" panose="020E0502030303020204" pitchFamily="34" charset="0"/>
              </a:rPr>
              <a:t>“What Shall We Do?”</a:t>
            </a:r>
          </a:p>
        </p:txBody>
      </p:sp>
    </p:spTree>
    <p:extLst>
      <p:ext uri="{BB962C8B-B14F-4D97-AF65-F5344CB8AC3E}">
        <p14:creationId xmlns:p14="http://schemas.microsoft.com/office/powerpoint/2010/main" val="356333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9E4E71-05C2-2192-EC87-4F484BF18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02632E-5C12-F899-CFF2-E5D197465B0B}"/>
              </a:ext>
            </a:extLst>
          </p:cNvPr>
          <p:cNvSpPr txBox="1"/>
          <p:nvPr/>
        </p:nvSpPr>
        <p:spPr>
          <a:xfrm>
            <a:off x="0" y="2613392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“What Shall We Do?”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95C70-490D-1196-3C02-DA0F16854E88}"/>
              </a:ext>
            </a:extLst>
          </p:cNvPr>
          <p:cNvSpPr txBox="1"/>
          <p:nvPr/>
        </p:nvSpPr>
        <p:spPr>
          <a:xfrm>
            <a:off x="0" y="4244608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2:37</a:t>
            </a:r>
          </a:p>
        </p:txBody>
      </p:sp>
    </p:spTree>
    <p:extLst>
      <p:ext uri="{BB962C8B-B14F-4D97-AF65-F5344CB8AC3E}">
        <p14:creationId xmlns:p14="http://schemas.microsoft.com/office/powerpoint/2010/main" val="146701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D30A73-0C8D-4E77-C1CE-F3B7A8722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2FA92D-5085-5B8F-6714-C31F7D3F80BA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“What Shall We Do?”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D360F4-B79B-A9F4-BB07-13ED4B0E34A1}"/>
              </a:ext>
            </a:extLst>
          </p:cNvPr>
          <p:cNvSpPr txBox="1"/>
          <p:nvPr/>
        </p:nvSpPr>
        <p:spPr>
          <a:xfrm>
            <a:off x="0" y="1639019"/>
            <a:ext cx="12192000" cy="1169551"/>
          </a:xfrm>
          <a:prstGeom prst="rect">
            <a:avLst/>
          </a:prstGeom>
          <a:solidFill>
            <a:srgbClr val="0B76A0"/>
          </a:solidFill>
        </p:spPr>
        <p:txBody>
          <a:bodyPr wrap="square" rtlCol="0">
            <a:spAutoFit/>
          </a:bodyPr>
          <a:lstStyle/>
          <a:p>
            <a:pPr marL="1376363" indent="-1376363">
              <a:buFont typeface="+mj-lt"/>
              <a:buAutoNum type="romanUcPeriod"/>
            </a:pPr>
            <a:r>
              <a:rPr lang="en-US" sz="7000" b="1" cap="small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“Hear These Words</a:t>
            </a:r>
            <a:r>
              <a:rPr lang="en-US" sz="7000" cap="small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98F524-6407-3265-8887-8BDEDC9288A7}"/>
              </a:ext>
            </a:extLst>
          </p:cNvPr>
          <p:cNvSpPr txBox="1"/>
          <p:nvPr/>
        </p:nvSpPr>
        <p:spPr>
          <a:xfrm>
            <a:off x="0" y="2962458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1366838">
              <a:buFont typeface="+mj-lt"/>
              <a:buAutoNum type="alphaUcPeriod"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2:22, 29, 40</a:t>
            </a:r>
          </a:p>
          <a:p>
            <a:pPr marL="2743200" indent="-1366838">
              <a:buFont typeface="+mj-lt"/>
              <a:buAutoNum type="alphaUcPeriod"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10:17</a:t>
            </a:r>
          </a:p>
          <a:p>
            <a:pPr marL="2743200" indent="-1366838">
              <a:buFont typeface="+mj-lt"/>
              <a:buAutoNum type="alphaUcPeriod"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2:22-24, 29-32, 36</a:t>
            </a:r>
          </a:p>
          <a:p>
            <a:pPr marL="2743200" indent="-1366838">
              <a:buFont typeface="+mj-lt"/>
              <a:buAutoNum type="alphaUcPeriod"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5000" b="1" baseline="30000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chemeClr val="accent6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Corinthians 1:18; 15:1-5</a:t>
            </a:r>
          </a:p>
        </p:txBody>
      </p:sp>
    </p:spTree>
    <p:extLst>
      <p:ext uri="{BB962C8B-B14F-4D97-AF65-F5344CB8AC3E}">
        <p14:creationId xmlns:p14="http://schemas.microsoft.com/office/powerpoint/2010/main" val="279261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BFC8AA-3242-C989-2BDE-7571F8E14C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182AEE-CA1F-7034-31E5-CC9C0C4CF671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“What Shall We Do?”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40B037-0675-022A-ED91-55486D0666FF}"/>
              </a:ext>
            </a:extLst>
          </p:cNvPr>
          <p:cNvSpPr txBox="1"/>
          <p:nvPr/>
        </p:nvSpPr>
        <p:spPr>
          <a:xfrm>
            <a:off x="0" y="1639019"/>
            <a:ext cx="12192000" cy="1169551"/>
          </a:xfrm>
          <a:prstGeom prst="rect">
            <a:avLst/>
          </a:prstGeom>
          <a:solidFill>
            <a:srgbClr val="0B76A0"/>
          </a:solidFill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“Know Assuredly</a:t>
            </a:r>
            <a:r>
              <a:rPr kumimoji="0" lang="en-US" sz="7000" b="0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FFA6E2-A4FB-C904-AB28-DCB020917B6D}"/>
              </a:ext>
            </a:extLst>
          </p:cNvPr>
          <p:cNvSpPr txBox="1"/>
          <p:nvPr/>
        </p:nvSpPr>
        <p:spPr>
          <a:xfrm>
            <a:off x="0" y="2962458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Acts 2:36-37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Romans 1:16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John 3:14-18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Hebrews 11:6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B76A0"/>
              </a:solidFill>
              <a:effectLst>
                <a:glow rad="63500">
                  <a:srgbClr val="F79646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39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99CFCB-F9DD-02F8-3571-C5D1C37DCC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A6EC5F-6F06-0AA1-B76C-D10C93991157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“What Shall We Do?”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322799-1B81-F2D1-149C-75E215FA354A}"/>
              </a:ext>
            </a:extLst>
          </p:cNvPr>
          <p:cNvSpPr txBox="1"/>
          <p:nvPr/>
        </p:nvSpPr>
        <p:spPr>
          <a:xfrm>
            <a:off x="0" y="1639019"/>
            <a:ext cx="12192000" cy="1169551"/>
          </a:xfrm>
          <a:prstGeom prst="rect">
            <a:avLst/>
          </a:prstGeom>
          <a:solidFill>
            <a:srgbClr val="0B76A0"/>
          </a:solidFill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“Repent and… Be Baptized</a:t>
            </a:r>
            <a:r>
              <a:rPr kumimoji="0" lang="en-US" sz="7000" b="0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82D1D-86E4-25AD-E3CE-6CE39AC047D5}"/>
              </a:ext>
            </a:extLst>
          </p:cNvPr>
          <p:cNvSpPr txBox="1"/>
          <p:nvPr/>
        </p:nvSpPr>
        <p:spPr>
          <a:xfrm>
            <a:off x="0" y="2893317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Acts 2:38, 41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Acts 3:19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Luke 11:32; Jonah 3:10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Acts 22:16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Acts 8:36-39; Colossians 2:12</a:t>
            </a:r>
          </a:p>
        </p:txBody>
      </p:sp>
    </p:spTree>
    <p:extLst>
      <p:ext uri="{BB962C8B-B14F-4D97-AF65-F5344CB8AC3E}">
        <p14:creationId xmlns:p14="http://schemas.microsoft.com/office/powerpoint/2010/main" val="210237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745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BB9F0E-57EB-3AB1-4016-FD79DBCFF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C6804A-1362-585C-25AF-1836F2955557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“What Shall We Do?”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F805D0-E070-B7E3-FCFC-7F1DDDF84834}"/>
              </a:ext>
            </a:extLst>
          </p:cNvPr>
          <p:cNvSpPr txBox="1"/>
          <p:nvPr/>
        </p:nvSpPr>
        <p:spPr>
          <a:xfrm>
            <a:off x="0" y="1639019"/>
            <a:ext cx="12192000" cy="1169551"/>
          </a:xfrm>
          <a:prstGeom prst="rect">
            <a:avLst/>
          </a:prstGeom>
          <a:solidFill>
            <a:srgbClr val="0B76A0"/>
          </a:solidFill>
        </p:spPr>
        <p:txBody>
          <a:bodyPr wrap="square" rtlCol="0">
            <a:spAutoFit/>
          </a:bodyPr>
          <a:lstStyle/>
          <a:p>
            <a:pPr marL="1376363" marR="0" lvl="0" indent="-13763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000" b="1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“They Continued Steadfastly</a:t>
            </a:r>
            <a:r>
              <a:rPr kumimoji="0" lang="en-US" sz="7000" b="0" i="0" u="none" strike="noStrike" kern="1200" cap="small" spc="0" normalizeH="0" baseline="0" noProof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C7EBD4-811B-0526-AD88-491F56BFEA7F}"/>
              </a:ext>
            </a:extLst>
          </p:cNvPr>
          <p:cNvSpPr txBox="1"/>
          <p:nvPr/>
        </p:nvSpPr>
        <p:spPr>
          <a:xfrm>
            <a:off x="0" y="2893317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Acts 2:42-47</a:t>
            </a: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1</a:t>
            </a:r>
            <a:r>
              <a:rPr lang="en-US" sz="5000" b="1" baseline="30000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st</a:t>
            </a: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Corinthians 15:58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B76A0"/>
              </a:solidFill>
              <a:effectLst>
                <a:glow rad="63500">
                  <a:srgbClr val="F79646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2743200" marR="0" lvl="0" indent="-13668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B76A0"/>
                </a:solidFill>
                <a:effectLst>
                  <a:glow rad="63500">
                    <a:srgbClr val="F79646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Colossians 2:6-7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B76A0"/>
              </a:solidFill>
              <a:effectLst>
                <a:glow rad="63500">
                  <a:srgbClr val="F79646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56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3954</TotalTime>
  <Words>111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Candara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1020</cp:revision>
  <dcterms:created xsi:type="dcterms:W3CDTF">2023-05-27T00:35:32Z</dcterms:created>
  <dcterms:modified xsi:type="dcterms:W3CDTF">2025-06-09T19:42:44Z</dcterms:modified>
</cp:coreProperties>
</file>