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3646" r:id="rId2"/>
    <p:sldId id="13671" r:id="rId3"/>
    <p:sldId id="13666" r:id="rId4"/>
    <p:sldId id="13667" r:id="rId5"/>
    <p:sldId id="13668" r:id="rId6"/>
    <p:sldId id="13669" r:id="rId7"/>
    <p:sldId id="136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6600"/>
    <a:srgbClr val="0B76A0"/>
    <a:srgbClr val="E97451"/>
    <a:srgbClr val="FF5733"/>
    <a:srgbClr val="FFFF00"/>
    <a:srgbClr val="F89D52"/>
    <a:srgbClr val="333300"/>
    <a:srgbClr val="A3A3E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7/13/2025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7/13/2025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7/13/2025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2D19CFC-0C01-62FE-7A07-C205DCFDB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13EE9846-073E-7983-40B0-74BA6D7B7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8FB64A-0204-4F8D-B50F-4A831A5CCFEE}"/>
              </a:ext>
            </a:extLst>
          </p:cNvPr>
          <p:cNvSpPr txBox="1"/>
          <p:nvPr/>
        </p:nvSpPr>
        <p:spPr>
          <a:xfrm>
            <a:off x="0" y="2895600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/>
                </a:solidFill>
                <a:effectLst>
                  <a:glow rad="127000">
                    <a:schemeClr val="accent2"/>
                  </a:glow>
                </a:effectLst>
              </a:rPr>
              <a:t>ZACCHAEUS</a:t>
            </a:r>
          </a:p>
          <a:p>
            <a:pPr lvl="0" algn="ctr">
              <a:defRPr/>
            </a:pPr>
            <a:r>
              <a:rPr lang="en-US" sz="7500" b="1" cap="small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</a:rPr>
              <a:t>Meeting the Messiah</a:t>
            </a:r>
          </a:p>
        </p:txBody>
      </p:sp>
    </p:spTree>
    <p:extLst>
      <p:ext uri="{BB962C8B-B14F-4D97-AF65-F5344CB8AC3E}">
        <p14:creationId xmlns:p14="http://schemas.microsoft.com/office/powerpoint/2010/main" val="305961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84E5EE1-C13E-F936-C473-A154C1015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C7ADA19A-B658-56E8-29A5-F95561C67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06B95A-EFB7-DD02-7D12-6CB5B6BD6A4D}"/>
              </a:ext>
            </a:extLst>
          </p:cNvPr>
          <p:cNvSpPr txBox="1"/>
          <p:nvPr/>
        </p:nvSpPr>
        <p:spPr>
          <a:xfrm>
            <a:off x="0" y="2895600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ZACCHAEUS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small" spc="0" normalizeH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Meeting the Messiah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Luke 19:1-10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00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104B37B-87C5-6794-13B5-1E57030B7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F5F87F4A-1827-292C-4A8A-D57AF1A27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56A908-A14B-3DBC-5E60-011B87B596B5}"/>
              </a:ext>
            </a:extLst>
          </p:cNvPr>
          <p:cNvSpPr txBox="1"/>
          <p:nvPr/>
        </p:nvSpPr>
        <p:spPr>
          <a:xfrm>
            <a:off x="-20" y="0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lang="en-US" sz="7500" b="1" dirty="0"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latin typeface="Calibri"/>
              </a:rPr>
              <a:t>WHO WAS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ZACCHAEUS?</a:t>
            </a:r>
          </a:p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lang="en-US" sz="7500" b="1" dirty="0">
              <a:solidFill>
                <a:prstClr val="white"/>
              </a:solidFill>
              <a:effectLst>
                <a:glow rad="63500">
                  <a:srgbClr val="C0504D"/>
                </a:glow>
              </a:effectLst>
              <a:latin typeface="Calibri"/>
            </a:endParaRP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glow rad="127000">
                    <a:schemeClr val="bg1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19:2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chemeClr val="accent2"/>
                </a:solidFill>
                <a:effectLst>
                  <a:glow rad="127000">
                    <a:schemeClr val="bg1"/>
                  </a:glow>
                </a:effectLst>
                <a:latin typeface="Calibri"/>
              </a:rPr>
              <a:t>Luke 3:3, 12-13</a:t>
            </a:r>
          </a:p>
          <a:p>
            <a:pPr marL="27432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glow rad="127000">
                    <a:schemeClr val="bg1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5:30; 7:34; 15:1</a:t>
            </a:r>
          </a:p>
        </p:txBody>
      </p:sp>
    </p:spTree>
    <p:extLst>
      <p:ext uri="{BB962C8B-B14F-4D97-AF65-F5344CB8AC3E}">
        <p14:creationId xmlns:p14="http://schemas.microsoft.com/office/powerpoint/2010/main" val="220024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27BCB40-2F77-5A66-DB07-4013BC059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62AE6B79-AC85-7DD8-2833-8ECAAF802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49353D-C968-AC5D-2CA3-F36374734CF7}"/>
              </a:ext>
            </a:extLst>
          </p:cNvPr>
          <p:cNvSpPr txBox="1"/>
          <p:nvPr/>
        </p:nvSpPr>
        <p:spPr>
          <a:xfrm>
            <a:off x="-2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WHERE WAS ZACCHAEUS?</a:t>
            </a: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C0504D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19:3-4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Acts 17:24-27;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Matthew 7:7-11</a:t>
            </a:r>
          </a:p>
        </p:txBody>
      </p:sp>
    </p:spTree>
    <p:extLst>
      <p:ext uri="{BB962C8B-B14F-4D97-AF65-F5344CB8AC3E}">
        <p14:creationId xmlns:p14="http://schemas.microsoft.com/office/powerpoint/2010/main" val="16275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0510362-3DDB-D410-550A-BCFF727D5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A0BE638A-6453-0D83-A258-F57E45346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E35924-EC52-5E9F-6F81-03E29C9BED79}"/>
              </a:ext>
            </a:extLst>
          </p:cNvPr>
          <p:cNvSpPr txBox="1"/>
          <p:nvPr/>
        </p:nvSpPr>
        <p:spPr>
          <a:xfrm>
            <a:off x="-20" y="0"/>
            <a:ext cx="12192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HOW DID ZACCHAEUS BEHAVE?</a:t>
            </a: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C0504D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19:6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John 1:12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Acts 2:41</a:t>
            </a:r>
          </a:p>
        </p:txBody>
      </p:sp>
    </p:spTree>
    <p:extLst>
      <p:ext uri="{BB962C8B-B14F-4D97-AF65-F5344CB8AC3E}">
        <p14:creationId xmlns:p14="http://schemas.microsoft.com/office/powerpoint/2010/main" val="111728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F5016DE-F1E1-3D57-EF50-BF824148E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9BE2E624-6481-C181-96DD-64B41492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8A5591-B831-E73E-6DC7-E29828D4977D}"/>
              </a:ext>
            </a:extLst>
          </p:cNvPr>
          <p:cNvSpPr txBox="1"/>
          <p:nvPr/>
        </p:nvSpPr>
        <p:spPr>
          <a:xfrm>
            <a:off x="-20" y="0"/>
            <a:ext cx="12192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WHAT DID ZACCHAEUS DO?</a:t>
            </a: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C0504D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19:8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Ephesians 4:28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Matthew 3:8</a:t>
            </a:r>
          </a:p>
        </p:txBody>
      </p:sp>
    </p:spTree>
    <p:extLst>
      <p:ext uri="{BB962C8B-B14F-4D97-AF65-F5344CB8AC3E}">
        <p14:creationId xmlns:p14="http://schemas.microsoft.com/office/powerpoint/2010/main" val="308159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3400FB8-A996-3AC5-3F1B-EAD626B5C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acchaeus - the domestic disciple - Diocese of Westminster">
            <a:extLst>
              <a:ext uri="{FF2B5EF4-FFF2-40B4-BE49-F238E27FC236}">
                <a16:creationId xmlns:a16="http://schemas.microsoft.com/office/drawing/2014/main" id="{B81FB980-7353-18CF-8AA7-AE9FF623B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9" b="4798"/>
          <a:stretch>
            <a:fillRect/>
          </a:stretch>
        </p:blipFill>
        <p:spPr bwMode="auto">
          <a:xfrm>
            <a:off x="-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0D8692-4FDC-C812-91E0-BBDC4941DD43}"/>
              </a:ext>
            </a:extLst>
          </p:cNvPr>
          <p:cNvSpPr txBox="1"/>
          <p:nvPr/>
        </p:nvSpPr>
        <p:spPr>
          <a:xfrm>
            <a:off x="-20" y="0"/>
            <a:ext cx="12192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C0504D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WHY DID ZACCHAEUS GET JESUS’ ATTENTION?</a:t>
            </a: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C0504D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Luke 19:7, 9-10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1</a:t>
            </a:r>
            <a:r>
              <a:rPr lang="en-US" sz="5000" b="1" baseline="30000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st</a:t>
            </a: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 Timothy 1:12-16; </a:t>
            </a:r>
            <a:b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</a:br>
            <a:r>
              <a:rPr lang="en-US" sz="5000" b="1" dirty="0">
                <a:solidFill>
                  <a:srgbClr val="C0504D"/>
                </a:solidFill>
                <a:effectLst>
                  <a:glow rad="127000">
                    <a:prstClr val="white"/>
                  </a:glow>
                </a:effectLst>
                <a:latin typeface="Calibri"/>
              </a:rPr>
              <a:t>Romans 5:6-11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63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5647</TotalTime>
  <Words>78</Words>
  <Application>Microsoft Office PowerPoint</Application>
  <PresentationFormat>Widescreen</PresentationFormat>
  <Paragraphs>28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1080</cp:revision>
  <dcterms:created xsi:type="dcterms:W3CDTF">2023-05-27T00:35:32Z</dcterms:created>
  <dcterms:modified xsi:type="dcterms:W3CDTF">2025-07-13T20:06:29Z</dcterms:modified>
</cp:coreProperties>
</file>