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6"/>
  </p:notesMasterIdLst>
  <p:sldIdLst>
    <p:sldId id="13859" r:id="rId2"/>
    <p:sldId id="13921" r:id="rId3"/>
    <p:sldId id="13922" r:id="rId4"/>
    <p:sldId id="1392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333300"/>
    <a:srgbClr val="CC6600"/>
    <a:srgbClr val="FF5733"/>
    <a:srgbClr val="C3D69B"/>
    <a:srgbClr val="FFFF99"/>
    <a:srgbClr val="0B76A0"/>
    <a:srgbClr val="E97451"/>
    <a:srgbClr val="FFFF00"/>
    <a:srgbClr val="F89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9/15/2025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9/15/2025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6+ Thousand Dark Plum Background Royalty-Free Images, Stock Photos &amp;  Pictures | Shutterstock">
            <a:extLst>
              <a:ext uri="{FF2B5EF4-FFF2-40B4-BE49-F238E27FC236}">
                <a16:creationId xmlns:a16="http://schemas.microsoft.com/office/drawing/2014/main" id="{58DB0756-D6DC-9062-9B34-66CA39FFA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5" b="7265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F48E80-B29A-64C1-3A9B-C1E9481D4218}"/>
              </a:ext>
            </a:extLst>
          </p:cNvPr>
          <p:cNvSpPr txBox="1"/>
          <p:nvPr/>
        </p:nvSpPr>
        <p:spPr>
          <a:xfrm>
            <a:off x="0" y="2998113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ZEAL ACCORDING TO KNOWLEDGE</a:t>
            </a:r>
          </a:p>
        </p:txBody>
      </p:sp>
    </p:spTree>
    <p:extLst>
      <p:ext uri="{BB962C8B-B14F-4D97-AF65-F5344CB8AC3E}">
        <p14:creationId xmlns:p14="http://schemas.microsoft.com/office/powerpoint/2010/main" val="153450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2A5D225-4996-2570-4E46-E31C681AC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6+ Thousand Dark Plum Background Royalty-Free Images, Stock Photos &amp;  Pictures | Shutterstock">
            <a:extLst>
              <a:ext uri="{FF2B5EF4-FFF2-40B4-BE49-F238E27FC236}">
                <a16:creationId xmlns:a16="http://schemas.microsoft.com/office/drawing/2014/main" id="{3D81FF6C-DBC3-915E-E69B-EAE5FD016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5" b="7265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5DA2C12-82AA-77B0-098D-339BF66F3274}"/>
              </a:ext>
            </a:extLst>
          </p:cNvPr>
          <p:cNvSpPr txBox="1"/>
          <p:nvPr/>
        </p:nvSpPr>
        <p:spPr>
          <a:xfrm>
            <a:off x="0" y="2998113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cs typeface="Angsana New" panose="02020603050405020304" pitchFamily="18" charset="-34"/>
              </a:rPr>
              <a:t>ZEAL ACCORDING TO KNOWLEDGE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AED70A-9C13-6BF4-6890-9F3DB91BDF63}"/>
              </a:ext>
            </a:extLst>
          </p:cNvPr>
          <p:cNvSpPr txBox="1"/>
          <p:nvPr/>
        </p:nvSpPr>
        <p:spPr>
          <a:xfrm>
            <a:off x="-20" y="4966528"/>
            <a:ext cx="12192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accent1"/>
                </a:solidFill>
                <a:effectLst>
                  <a:glow rad="635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Romans 10:1-2</a:t>
            </a:r>
          </a:p>
        </p:txBody>
      </p:sp>
    </p:spTree>
    <p:extLst>
      <p:ext uri="{BB962C8B-B14F-4D97-AF65-F5344CB8AC3E}">
        <p14:creationId xmlns:p14="http://schemas.microsoft.com/office/powerpoint/2010/main" val="276458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B6198CA-EFB1-CED4-A4B0-8FAEAB496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6+ Thousand Dark Plum Background Royalty-Free Images, Stock Photos &amp;  Pictures | Shutterstock">
            <a:extLst>
              <a:ext uri="{FF2B5EF4-FFF2-40B4-BE49-F238E27FC236}">
                <a16:creationId xmlns:a16="http://schemas.microsoft.com/office/drawing/2014/main" id="{FE052ACE-5F51-C91D-466F-4592FEFD1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5" b="7265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E654AB-9760-9269-EB23-59EE34298BDA}"/>
              </a:ext>
            </a:extLst>
          </p:cNvPr>
          <p:cNvSpPr txBox="1"/>
          <p:nvPr/>
        </p:nvSpPr>
        <p:spPr>
          <a:xfrm>
            <a:off x="-20" y="0"/>
            <a:ext cx="12192000" cy="5516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7763" marR="0" lvl="0" indent="-11430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750" b="1" i="0" u="none" strike="noStrike" kern="1200" cap="small" spc="0" normalizeH="0" noProof="0" dirty="0">
              <a:ln>
                <a:noFill/>
              </a:ln>
              <a:solidFill>
                <a:schemeClr val="bg1"/>
              </a:solidFill>
              <a:effectLst>
                <a:glow rad="63500">
                  <a:schemeClr val="accent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skerville Old Face" panose="02020602080505020303" pitchFamily="18" charset="0"/>
              <a:cs typeface="Angsana New" panose="02020603050405020304" pitchFamily="18" charset="-34"/>
            </a:endParaRPr>
          </a:p>
          <a:p>
            <a:pPr marL="1147763" marR="0" lvl="0" indent="-11430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500" b="1" i="0" u="none" strike="noStrike" kern="1200" cap="small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glow rad="63500">
                    <a:schemeClr val="accent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cs typeface="Angsana New" panose="02020603050405020304" pitchFamily="18" charset="-34"/>
              </a:rPr>
              <a:t>“They Have a Zeal for God”</a:t>
            </a:r>
          </a:p>
          <a:p>
            <a:pPr marL="2286000" marR="0" lvl="0" indent="-1138238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cs typeface="Angsana New" panose="02020603050405020304" pitchFamily="18" charset="-34"/>
              </a:rPr>
              <a:t>John 2:13-17</a:t>
            </a:r>
          </a:p>
          <a:p>
            <a:pPr marL="2286000" marR="0" lvl="0" indent="-1138238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2</a:t>
            </a:r>
            <a:r>
              <a:rPr lang="en-US" sz="4500" b="1" baseline="30000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nd</a:t>
            </a:r>
            <a: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 Corinthians 7:9-11</a:t>
            </a:r>
          </a:p>
          <a:p>
            <a:pPr marL="2286000" marR="0" lvl="0" indent="-1138238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cs typeface="Angsana New" panose="02020603050405020304" pitchFamily="18" charset="-34"/>
              </a:rPr>
              <a:t>Acts 22:3-5; Galatians 1:13-14;</a:t>
            </a:r>
            <a:b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</a:b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cs typeface="Angsana New" panose="02020603050405020304" pitchFamily="18" charset="-34"/>
              </a:rPr>
              <a:t>Philippians 3:6-7</a:t>
            </a:r>
          </a:p>
          <a:p>
            <a:pPr marL="2286000" marR="0" lvl="0" indent="-1138238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Matthew 27:22-24</a:t>
            </a:r>
          </a:p>
          <a:p>
            <a:pPr marL="2286000" marR="0" lvl="0" indent="-1138238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cs typeface="Angsana New" panose="02020603050405020304" pitchFamily="18" charset="-34"/>
              </a:rPr>
              <a:t>Acts 19:23-24</a:t>
            </a:r>
          </a:p>
        </p:txBody>
      </p:sp>
    </p:spTree>
    <p:extLst>
      <p:ext uri="{BB962C8B-B14F-4D97-AF65-F5344CB8AC3E}">
        <p14:creationId xmlns:p14="http://schemas.microsoft.com/office/powerpoint/2010/main" val="113883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AB1A961-DFE1-252E-3E20-C4632582F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6+ Thousand Dark Plum Background Royalty-Free Images, Stock Photos &amp;  Pictures | Shutterstock">
            <a:extLst>
              <a:ext uri="{FF2B5EF4-FFF2-40B4-BE49-F238E27FC236}">
                <a16:creationId xmlns:a16="http://schemas.microsoft.com/office/drawing/2014/main" id="{FF7417E1-84CA-9483-C6AC-C07C7A7B4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5" b="7265"/>
          <a:stretch>
            <a:fillRect/>
          </a:stretch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F8E4DD-92A6-D7FC-8D1A-02192C56EC1E}"/>
              </a:ext>
            </a:extLst>
          </p:cNvPr>
          <p:cNvSpPr txBox="1"/>
          <p:nvPr/>
        </p:nvSpPr>
        <p:spPr>
          <a:xfrm>
            <a:off x="-20" y="0"/>
            <a:ext cx="12192000" cy="6901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7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750" b="1" i="0" u="none" strike="noStrike" kern="1200" cap="sm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srgbClr val="4F81BD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skerville Old Face" panose="02020602080505020303" pitchFamily="18" charset="0"/>
              <a:ea typeface="+mn-ea"/>
              <a:cs typeface="Angsana New" panose="02020603050405020304" pitchFamily="18" charset="-34"/>
            </a:endParaRPr>
          </a:p>
          <a:p>
            <a:pPr marL="1147763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srgbClr val="4F81BD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+mn-ea"/>
                <a:cs typeface="Angsana New" panose="02020603050405020304" pitchFamily="18" charset="-34"/>
              </a:rPr>
              <a:t>“Not According to Knowledge”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+mn-ea"/>
                <a:cs typeface="Angsana New" panose="02020603050405020304" pitchFamily="18" charset="-34"/>
              </a:rPr>
              <a:t>Acts 17:22-31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Hosea 4:6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+mn-ea"/>
                <a:cs typeface="Angsana New" panose="02020603050405020304" pitchFamily="18" charset="-34"/>
              </a:rPr>
              <a:t>Proverbs 1:20-33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Romans 1:28-32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+mn-ea"/>
                <a:cs typeface="Angsana New" panose="02020603050405020304" pitchFamily="18" charset="-34"/>
              </a:rPr>
              <a:t>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+mn-ea"/>
                <a:cs typeface="Angsana New" panose="02020603050405020304" pitchFamily="18" charset="-34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+mn-ea"/>
                <a:cs typeface="Angsana New" panose="02020603050405020304" pitchFamily="18" charset="-34"/>
              </a:rPr>
              <a:t> Timothy 2:3-4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2</a:t>
            </a:r>
            <a:r>
              <a:rPr lang="en-US" sz="4500" b="1" baseline="30000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nd</a:t>
            </a:r>
            <a: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 Peter 3:16-17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+mn-ea"/>
                <a:cs typeface="Angsana New" panose="02020603050405020304" pitchFamily="18" charset="-34"/>
              </a:rPr>
              <a:t>2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+mn-ea"/>
                <a:cs typeface="Angsana New" panose="02020603050405020304" pitchFamily="18" charset="-34"/>
              </a:rPr>
              <a:t>nd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skerville Old Face" panose="02020602080505020303" pitchFamily="18" charset="0"/>
                <a:ea typeface="+mn-ea"/>
                <a:cs typeface="Angsana New" panose="02020603050405020304" pitchFamily="18" charset="-34"/>
              </a:rPr>
              <a:t> Peter 1:2-11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2</a:t>
            </a:r>
            <a:r>
              <a:rPr lang="en-US" sz="4500" b="1" baseline="30000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nd</a:t>
            </a:r>
            <a:r>
              <a:rPr lang="en-US" sz="4500" b="1" dirty="0">
                <a:solidFill>
                  <a:srgbClr val="4F81BD"/>
                </a:solidFill>
                <a:effectLst>
                  <a:glow rad="635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ngsana New" panose="02020603050405020304" pitchFamily="18" charset="-34"/>
              </a:rPr>
              <a:t> Timothy 3:7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>
                <a:glow rad="635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skerville Old Face" panose="02020602080505020303" pitchFamily="18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3612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8131</TotalTime>
  <Words>62</Words>
  <Application>Microsoft Office PowerPoint</Application>
  <PresentationFormat>Widescreen</PresentationFormat>
  <Paragraphs>20</Paragraphs>
  <Slides>4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Baskerville Old Face</vt:lpstr>
      <vt:lpstr>Calibri</vt:lpstr>
      <vt:lpstr>5_Office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1189</cp:revision>
  <dcterms:created xsi:type="dcterms:W3CDTF">2023-05-27T00:35:32Z</dcterms:created>
  <dcterms:modified xsi:type="dcterms:W3CDTF">2025-09-15T21:13:05Z</dcterms:modified>
</cp:coreProperties>
</file>