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sldIdLst>
    <p:sldId id="14858" r:id="rId2"/>
    <p:sldId id="256" r:id="rId3"/>
    <p:sldId id="14880" r:id="rId4"/>
    <p:sldId id="14881" r:id="rId5"/>
    <p:sldId id="14882" r:id="rId6"/>
    <p:sldId id="1488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66"/>
    <a:srgbClr val="CC6600"/>
    <a:srgbClr val="95440D"/>
    <a:srgbClr val="663300"/>
    <a:srgbClr val="003300"/>
    <a:srgbClr val="996633"/>
    <a:srgbClr val="FF5733"/>
    <a:srgbClr val="B7DEE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64F4-E7D7-46D3-90A7-FEEC4034C0D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E70CE-8525-4B1D-B070-76B9766C0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8/15/2026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1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766EE-6F8D-F4FF-B6F4-7C517758A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66D3C-834E-D89C-4F73-922571E6B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ED017-7ECF-F7D9-9892-FD400BF70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B6B4-896B-4A90-8EB2-0673628A952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06ED-9595-9720-708F-A6B8D208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CCD25-EAE7-8F29-3F66-BD3F40B3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E0E8-350F-4EEC-AD1E-034B48C1F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D04A-6EF7-4665-B131-E359AC6C5C6A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4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4" r:id="rId2"/>
    <p:sldLayoutId id="2147483727" r:id="rId3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212BF2-1B9B-4AB3-A210-1DC24BDB9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3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E75C09-495B-0259-7020-8CB221B7C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9B3128-A7CC-1250-EDE3-B961DD09884F}"/>
              </a:ext>
            </a:extLst>
          </p:cNvPr>
          <p:cNvSpPr txBox="1"/>
          <p:nvPr/>
        </p:nvSpPr>
        <p:spPr>
          <a:xfrm>
            <a:off x="581025" y="9525"/>
            <a:ext cx="928687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“BY FAITH, MOSES</a:t>
            </a:r>
          </a:p>
          <a:p>
            <a:pPr marL="914400" indent="-914400">
              <a:buFont typeface="+mj-lt"/>
              <a:buAutoNum type="romanUcPeriod"/>
            </a:pPr>
            <a:r>
              <a:rPr lang="en-US" sz="4000" b="1" cap="small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Was Hidden… By His Parents”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FE0D12-4A90-245A-258A-522036E37482}"/>
              </a:ext>
            </a:extLst>
          </p:cNvPr>
          <p:cNvSpPr txBox="1"/>
          <p:nvPr/>
        </p:nvSpPr>
        <p:spPr>
          <a:xfrm>
            <a:off x="5581650" y="5149840"/>
            <a:ext cx="66103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Hebrews 11:23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2</a:t>
            </a:r>
            <a:r>
              <a:rPr lang="en-US" sz="3500" b="1" baseline="30000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nd</a:t>
            </a: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 Timothy 1:5; 3:14-15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Deuteronomy 11:18-21</a:t>
            </a:r>
          </a:p>
        </p:txBody>
      </p:sp>
    </p:spTree>
    <p:extLst>
      <p:ext uri="{BB962C8B-B14F-4D97-AF65-F5344CB8AC3E}">
        <p14:creationId xmlns:p14="http://schemas.microsoft.com/office/powerpoint/2010/main" val="236234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2DC31-77FB-B8DE-68D6-47AE8FEF8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D6B0D0-49A4-20B7-6424-C301506AB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AE5239-82CC-B522-BCF5-86BC0BD3CDE9}"/>
              </a:ext>
            </a:extLst>
          </p:cNvPr>
          <p:cNvSpPr txBox="1"/>
          <p:nvPr/>
        </p:nvSpPr>
        <p:spPr>
          <a:xfrm>
            <a:off x="3248025" y="0"/>
            <a:ext cx="894397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“BY FAITH, MOSES</a:t>
            </a:r>
          </a:p>
          <a:p>
            <a:pPr marL="914400" indent="-914400">
              <a:buFont typeface="+mj-lt"/>
              <a:buAutoNum type="romanUcPeriod" startAt="2"/>
            </a:pPr>
            <a:r>
              <a:rPr lang="en-US" sz="4000" b="1" cap="small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Refused to Be Called the Son of Pharaoh’s Daughter”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8F59D-546A-8BD3-8372-AFD92004F864}"/>
              </a:ext>
            </a:extLst>
          </p:cNvPr>
          <p:cNvSpPr txBox="1"/>
          <p:nvPr/>
        </p:nvSpPr>
        <p:spPr>
          <a:xfrm>
            <a:off x="5838825" y="2019300"/>
            <a:ext cx="635317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1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Hebrews 11:24-26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1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2</a:t>
            </a:r>
            <a:r>
              <a:rPr lang="en-US" sz="3500" b="1" baseline="30000" dirty="0">
                <a:solidFill>
                  <a:schemeClr val="bg1"/>
                </a:solidFill>
                <a:effectLst>
                  <a:glow rad="127000">
                    <a:schemeClr val="accent1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nd</a:t>
            </a: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1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 Corinthians 6:14-18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1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Matthew 19:29</a:t>
            </a:r>
          </a:p>
        </p:txBody>
      </p:sp>
    </p:spTree>
    <p:extLst>
      <p:ext uri="{BB962C8B-B14F-4D97-AF65-F5344CB8AC3E}">
        <p14:creationId xmlns:p14="http://schemas.microsoft.com/office/powerpoint/2010/main" val="208765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FED3F-CBED-AB69-71A9-AE238EE75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0CD697-1EEC-52E1-6345-399F26AE8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851155-D545-13E9-E347-6D1FC92C920B}"/>
              </a:ext>
            </a:extLst>
          </p:cNvPr>
          <p:cNvSpPr txBox="1"/>
          <p:nvPr/>
        </p:nvSpPr>
        <p:spPr>
          <a:xfrm>
            <a:off x="1" y="0"/>
            <a:ext cx="121920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“BY FAITH, MOSES</a:t>
            </a:r>
          </a:p>
          <a:p>
            <a:pPr marL="914400" indent="-914400">
              <a:buFont typeface="+mj-lt"/>
              <a:buAutoNum type="romanUcPeriod" startAt="3"/>
            </a:pPr>
            <a:r>
              <a:rPr lang="en-US" sz="4000" b="1" cap="small" dirty="0">
                <a:solidFill>
                  <a:schemeClr val="accent3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Century Schoolbook" panose="02040604050505020304" pitchFamily="18" charset="0"/>
              </a:rPr>
              <a:t>Forsook Egypt”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B93D19-5B8E-DAA5-9305-7C0971D1E71A}"/>
              </a:ext>
            </a:extLst>
          </p:cNvPr>
          <p:cNvSpPr txBox="1"/>
          <p:nvPr/>
        </p:nvSpPr>
        <p:spPr>
          <a:xfrm>
            <a:off x="7105650" y="4505325"/>
            <a:ext cx="50863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3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Hebrews 11:27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3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Philippians 3:7-8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accent3">
                      <a:lumMod val="50000"/>
                    </a:schemeClr>
                  </a:glow>
                </a:effectLst>
                <a:latin typeface="Century Schoolbook" panose="02040604050505020304" pitchFamily="18" charset="0"/>
              </a:rPr>
              <a:t>Luke 14:33</a:t>
            </a:r>
          </a:p>
        </p:txBody>
      </p:sp>
    </p:spTree>
    <p:extLst>
      <p:ext uri="{BB962C8B-B14F-4D97-AF65-F5344CB8AC3E}">
        <p14:creationId xmlns:p14="http://schemas.microsoft.com/office/powerpoint/2010/main" val="15511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D005-0C27-FE62-7CFA-3AD45E370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24AB0C-FE5E-0B6A-DABF-3D2240722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5ECCDC-F388-987F-4013-D7CE95126D9D}"/>
              </a:ext>
            </a:extLst>
          </p:cNvPr>
          <p:cNvSpPr txBox="1"/>
          <p:nvPr/>
        </p:nvSpPr>
        <p:spPr>
          <a:xfrm>
            <a:off x="863536" y="647700"/>
            <a:ext cx="64516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>
                <a:solidFill>
                  <a:schemeClr val="tx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Century Schoolbook" panose="02040604050505020304" pitchFamily="18" charset="0"/>
              </a:rPr>
              <a:t>“BY FAITH, MOSES</a:t>
            </a:r>
          </a:p>
          <a:p>
            <a:pPr marL="914400" indent="-914400">
              <a:buFont typeface="+mj-lt"/>
              <a:buAutoNum type="romanUcPeriod" startAt="4"/>
            </a:pPr>
            <a:r>
              <a:rPr lang="en-US" sz="4000" b="1" cap="small" dirty="0">
                <a:solidFill>
                  <a:schemeClr val="tx2">
                    <a:lumMod val="75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Century Schoolbook" panose="02040604050505020304" pitchFamily="18" charset="0"/>
              </a:rPr>
              <a:t>Kept the Passover”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EA3CE-EADD-271E-6F46-E6079CB590C9}"/>
              </a:ext>
            </a:extLst>
          </p:cNvPr>
          <p:cNvSpPr txBox="1"/>
          <p:nvPr/>
        </p:nvSpPr>
        <p:spPr>
          <a:xfrm>
            <a:off x="1550955" y="4611231"/>
            <a:ext cx="53435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Hebrews 11:28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Exodus 12:1-30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Psalm 103:17-18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1</a:t>
            </a:r>
            <a:r>
              <a:rPr lang="en-US" sz="3500" b="1" baseline="30000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st</a:t>
            </a: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chemeClr val="tx2">
                      <a:lumMod val="75000"/>
                    </a:schemeClr>
                  </a:glow>
                </a:effectLst>
                <a:latin typeface="Century Schoolbook" panose="02040604050505020304" pitchFamily="18" charset="0"/>
              </a:rPr>
              <a:t> Corinthians 5:7</a:t>
            </a:r>
          </a:p>
        </p:txBody>
      </p:sp>
    </p:spTree>
    <p:extLst>
      <p:ext uri="{BB962C8B-B14F-4D97-AF65-F5344CB8AC3E}">
        <p14:creationId xmlns:p14="http://schemas.microsoft.com/office/powerpoint/2010/main" val="101017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6FAE3-41A1-F140-FA2A-D03919CA4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B0DD6-8FF8-1030-D8DA-D25ADCA12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F4F8E3-A555-EDA1-8A5C-325FEF2C9A54}"/>
              </a:ext>
            </a:extLst>
          </p:cNvPr>
          <p:cNvSpPr txBox="1"/>
          <p:nvPr/>
        </p:nvSpPr>
        <p:spPr>
          <a:xfrm>
            <a:off x="0" y="0"/>
            <a:ext cx="923925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cap="small" dirty="0">
                <a:solidFill>
                  <a:srgbClr val="800000"/>
                </a:solidFill>
                <a:effectLst>
                  <a:glow rad="127000">
                    <a:schemeClr val="bg1"/>
                  </a:glow>
                </a:effectLst>
                <a:latin typeface="Century Schoolbook" panose="02040604050505020304" pitchFamily="18" charset="0"/>
              </a:rPr>
              <a:t>“BY FAITH, MOSES</a:t>
            </a:r>
          </a:p>
          <a:p>
            <a:pPr marL="914400" indent="-914400">
              <a:buFont typeface="+mj-lt"/>
              <a:buAutoNum type="romanUcPeriod" startAt="5"/>
            </a:pPr>
            <a:r>
              <a:rPr lang="en-US" sz="4000" b="1" cap="small" dirty="0">
                <a:solidFill>
                  <a:srgbClr val="800000"/>
                </a:solidFill>
                <a:effectLst>
                  <a:glow rad="127000">
                    <a:schemeClr val="bg1"/>
                  </a:glow>
                </a:effectLst>
                <a:latin typeface="Century Schoolbook" panose="02040604050505020304" pitchFamily="18" charset="0"/>
              </a:rPr>
              <a:t>Passed Through the Red Sea”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58BB7-A6B2-2378-AE13-9BB951557AFA}"/>
              </a:ext>
            </a:extLst>
          </p:cNvPr>
          <p:cNvSpPr txBox="1"/>
          <p:nvPr/>
        </p:nvSpPr>
        <p:spPr>
          <a:xfrm>
            <a:off x="5953125" y="5149830"/>
            <a:ext cx="623885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rgbClr val="800000"/>
                  </a:glow>
                </a:effectLst>
                <a:latin typeface="Century Schoolbook" panose="02040604050505020304" pitchFamily="18" charset="0"/>
              </a:rPr>
              <a:t>Hebrews 11:29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rgbClr val="800000"/>
                  </a:glow>
                </a:effectLst>
                <a:latin typeface="Century Schoolbook" panose="02040604050505020304" pitchFamily="18" charset="0"/>
              </a:rPr>
              <a:t>Exodus 14:21-15:21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rgbClr val="800000"/>
                  </a:glow>
                </a:effectLst>
                <a:latin typeface="Century Schoolbook" panose="02040604050505020304" pitchFamily="18" charset="0"/>
              </a:rPr>
              <a:t>1</a:t>
            </a:r>
            <a:r>
              <a:rPr lang="en-US" sz="3500" b="1" baseline="30000" dirty="0">
                <a:solidFill>
                  <a:schemeClr val="bg1"/>
                </a:solidFill>
                <a:effectLst>
                  <a:glow rad="127000">
                    <a:srgbClr val="800000"/>
                  </a:glow>
                </a:effectLst>
                <a:latin typeface="Century Schoolbook" panose="02040604050505020304" pitchFamily="18" charset="0"/>
              </a:rPr>
              <a:t>st</a:t>
            </a:r>
            <a:r>
              <a:rPr lang="en-US" sz="3500" b="1" dirty="0">
                <a:solidFill>
                  <a:schemeClr val="bg1"/>
                </a:solidFill>
                <a:effectLst>
                  <a:glow rad="127000">
                    <a:srgbClr val="800000"/>
                  </a:glow>
                </a:effectLst>
                <a:latin typeface="Century Schoolbook" panose="02040604050505020304" pitchFamily="18" charset="0"/>
              </a:rPr>
              <a:t> Corinthians 10:1-13</a:t>
            </a:r>
          </a:p>
        </p:txBody>
      </p:sp>
    </p:spTree>
    <p:extLst>
      <p:ext uri="{BB962C8B-B14F-4D97-AF65-F5344CB8AC3E}">
        <p14:creationId xmlns:p14="http://schemas.microsoft.com/office/powerpoint/2010/main" val="348391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14609</TotalTime>
  <Words>93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Schoolbook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Dockens</dc:creator>
  <cp:lastModifiedBy>Bryan Dockens</cp:lastModifiedBy>
  <cp:revision>1563</cp:revision>
  <dcterms:created xsi:type="dcterms:W3CDTF">2023-05-27T00:35:32Z</dcterms:created>
  <dcterms:modified xsi:type="dcterms:W3CDTF">2026-08-16T00:57:14Z</dcterms:modified>
</cp:coreProperties>
</file>