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14946" r:id="rId2"/>
    <p:sldId id="14952" r:id="rId3"/>
    <p:sldId id="14953" r:id="rId4"/>
    <p:sldId id="14950" r:id="rId5"/>
    <p:sldId id="14884" r:id="rId6"/>
    <p:sldId id="14954" r:id="rId7"/>
    <p:sldId id="14955" r:id="rId8"/>
    <p:sldId id="14956" r:id="rId9"/>
    <p:sldId id="14957" r:id="rId10"/>
    <p:sldId id="14951" r:id="rId11"/>
    <p:sldId id="149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4C4"/>
    <a:srgbClr val="790000"/>
    <a:srgbClr val="800000"/>
    <a:srgbClr val="D5A64A"/>
    <a:srgbClr val="C9B58A"/>
    <a:srgbClr val="8A4F18"/>
    <a:srgbClr val="E8C77F"/>
    <a:srgbClr val="660066"/>
    <a:srgbClr val="CC6600"/>
    <a:srgbClr val="9544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1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B64F4-E7D7-46D3-90A7-FEEC4034C0D7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E70CE-8525-4B1D-B070-76B9766C0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3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10/26/2026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1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4" r:id="rId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5F96D-8E55-568F-0353-EA614805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17F313-D113-29AF-ECB3-BFD264C81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5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467DD-68BE-1C99-E1A3-6DEFE167E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75D677-71F9-C6A5-8EE1-9AAD9EA54987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Cinzel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0A8AF-BA49-7665-1AE5-DFD42C3530B7}"/>
              </a:ext>
            </a:extLst>
          </p:cNvPr>
          <p:cNvSpPr txBox="1"/>
          <p:nvPr/>
        </p:nvSpPr>
        <p:spPr>
          <a:xfrm>
            <a:off x="3686175" y="2238375"/>
            <a:ext cx="85058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romanUcPeriod"/>
            </a:pPr>
            <a:endParaRPr lang="en-US" sz="2500" b="1" dirty="0">
              <a:solidFill>
                <a:srgbClr val="F2E4C4"/>
              </a:solidFill>
              <a:latin typeface="Cinzel" pitchFamily="2" charset="0"/>
            </a:endParaRPr>
          </a:p>
          <a:p>
            <a:pPr marL="914400" indent="-914400">
              <a:buFont typeface="+mj-lt"/>
              <a:buAutoNum type="romanUcPeriod"/>
            </a:pPr>
            <a:r>
              <a:rPr lang="en-US" sz="5000" dirty="0"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 Black" pitchFamily="2" charset="0"/>
              </a:rPr>
              <a:t>Not All Wine Is the Same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Psalm 104:14-15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Isaiah 65:8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Proverbs 23:31</a:t>
            </a:r>
          </a:p>
        </p:txBody>
      </p:sp>
    </p:spTree>
    <p:extLst>
      <p:ext uri="{BB962C8B-B14F-4D97-AF65-F5344CB8AC3E}">
        <p14:creationId xmlns:p14="http://schemas.microsoft.com/office/powerpoint/2010/main" val="298369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F46FC-0489-E14F-AB1E-12E8F2214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19B208-81C3-0FE1-9809-839C7A6A1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35EDB7-8DC1-82B8-A930-EC6FC22C2F3E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1DF11-6510-372A-A6C6-C80560168CE5}"/>
              </a:ext>
            </a:extLst>
          </p:cNvPr>
          <p:cNvSpPr txBox="1"/>
          <p:nvPr/>
        </p:nvSpPr>
        <p:spPr>
          <a:xfrm>
            <a:off x="3686175" y="2238375"/>
            <a:ext cx="850582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God Forbids Drunkenness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1</a:t>
            </a:r>
            <a:r>
              <a:rPr kumimoji="0" lang="en-US" sz="4500" b="1" i="0" u="none" strike="noStrike" kern="1200" cap="none" spc="0" normalizeH="0" baseline="3000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st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 Corinthians 6:9-11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Galatians 5:17-23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76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B80B9-E32C-15DC-081D-F7384B38E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11E9BA-CD1A-187D-4A14-FF3155697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2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4D00-B4DE-6044-2E14-1B6E36AA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47E988-A254-5D90-536B-548304E76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5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C8C8E-7660-E95D-6F67-F0E0120E3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30BB07-079C-8D98-C236-0B0D97EA7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0F86FA-CE73-4059-3A69-1B4D6E019F46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BC69A-D578-CDC5-8CCE-2B30F96CE3CC}"/>
              </a:ext>
            </a:extLst>
          </p:cNvPr>
          <p:cNvSpPr txBox="1"/>
          <p:nvPr/>
        </p:nvSpPr>
        <p:spPr>
          <a:xfrm>
            <a:off x="3686175" y="2238375"/>
            <a:ext cx="8505825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Drinking Causes Vulnerability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Proverbs 23:29-35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Genesis 9:20-25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Genesis 19:30-36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1</a:t>
            </a:r>
            <a:r>
              <a:rPr lang="en-US" sz="4500" b="1" baseline="30000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st</a:t>
            </a: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 Kings 16:9-10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77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899A-402F-9540-80D6-F750AA871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EAAEDA-4BB4-B795-4EB4-697CA91BB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63C4A6-E990-C91B-439E-B4AB7929B0CA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D0B4B0-C979-8DF7-4BF3-F27970A71AD6}"/>
              </a:ext>
            </a:extLst>
          </p:cNvPr>
          <p:cNvSpPr txBox="1"/>
          <p:nvPr/>
        </p:nvSpPr>
        <p:spPr>
          <a:xfrm>
            <a:off x="3686175" y="2238375"/>
            <a:ext cx="8505825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Temptation Must Be Avoided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Romans 13:13-14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Proverbs 22:3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James 4:7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Romans 14:21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81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427F2-F80E-AFAD-83DC-8C5761AEC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126C5C-B34F-C3E7-0BBB-C8BD35A0E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EDDF45-DE6E-474B-755C-C0765A684A08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2C7A38-217F-1BD4-9C5F-3FEE0BC07297}"/>
              </a:ext>
            </a:extLst>
          </p:cNvPr>
          <p:cNvSpPr txBox="1"/>
          <p:nvPr/>
        </p:nvSpPr>
        <p:spPr>
          <a:xfrm>
            <a:off x="3686175" y="2238375"/>
            <a:ext cx="850582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The Exception Is Narrow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1</a:t>
            </a:r>
            <a:r>
              <a:rPr kumimoji="0" lang="en-US" sz="4500" b="1" i="0" u="none" strike="noStrike" kern="1200" cap="none" spc="0" normalizeH="0" baseline="3000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st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 Timothy 5:23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Luke 10:34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3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465DC-19C8-C518-2475-334303A5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E4007C-05D6-B9BD-70F3-BFF22C761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80B44-6685-3115-98AB-B74B3FB98F3F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0D15BA-50E1-85A5-ACB3-8E12199B6A62}"/>
              </a:ext>
            </a:extLst>
          </p:cNvPr>
          <p:cNvSpPr txBox="1"/>
          <p:nvPr/>
        </p:nvSpPr>
        <p:spPr>
          <a:xfrm>
            <a:off x="3686175" y="2238375"/>
            <a:ext cx="850582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God Commands Sobriety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Titus 2:11-13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1</a:t>
            </a:r>
            <a:r>
              <a:rPr lang="en-US" sz="4500" b="1" baseline="30000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st</a:t>
            </a: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 Peter 5:8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0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F957-B5DA-A4C0-EA54-9227E0803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8769D3-5FEF-4A3A-A6CE-C74C9632D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9B6E4-E95E-2D3C-A821-2970941A3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22A480-FCC8-1A5E-4C49-C8D87EBB0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B88636-ABA8-33A0-10EA-2378AB7FF5B7}"/>
              </a:ext>
            </a:extLst>
          </p:cNvPr>
          <p:cNvSpPr txBox="1"/>
          <p:nvPr/>
        </p:nvSpPr>
        <p:spPr>
          <a:xfrm>
            <a:off x="3686175" y="2238375"/>
            <a:ext cx="850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8D15C3-81B6-8F6E-63F3-134CE6B25AA4}"/>
              </a:ext>
            </a:extLst>
          </p:cNvPr>
          <p:cNvSpPr txBox="1"/>
          <p:nvPr/>
        </p:nvSpPr>
        <p:spPr>
          <a:xfrm>
            <a:off x="3686175" y="2238375"/>
            <a:ext cx="850582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F2E4C4"/>
              </a:solidFill>
              <a:effectLst/>
              <a:uLnTx/>
              <a:uFillTx/>
              <a:latin typeface="Cinzel" pitchFamily="2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7"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2E4C4"/>
                </a:solidFill>
                <a:effectLst>
                  <a:glow rad="127000">
                    <a:srgbClr val="79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 Black" pitchFamily="2" charset="0"/>
                <a:ea typeface="+mn-ea"/>
                <a:cs typeface="+mn-cs"/>
              </a:rPr>
              <a:t>Alcohol Displaces the Holy Spirit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inzel" pitchFamily="2" charset="0"/>
                <a:ea typeface="+mn-ea"/>
                <a:cs typeface="+mn-cs"/>
              </a:rPr>
              <a:t>Ephesians 5:18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500" b="1" dirty="0">
                <a:solidFill>
                  <a:srgbClr val="790000"/>
                </a:solidFill>
                <a:effectLst>
                  <a:glow rad="127000">
                    <a:srgbClr val="F2E4C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inzel" pitchFamily="2" charset="0"/>
              </a:rPr>
              <a:t>Galatians 5:16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790000"/>
              </a:solidFill>
              <a:effectLst>
                <a:glow rad="127000">
                  <a:srgbClr val="F2E4C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inzel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08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15374</TotalTime>
  <Words>70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Cinzel</vt:lpstr>
      <vt:lpstr>Cinzel Black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Dockens</dc:creator>
  <cp:lastModifiedBy>Bryan Dockens</cp:lastModifiedBy>
  <cp:revision>1602</cp:revision>
  <dcterms:created xsi:type="dcterms:W3CDTF">2023-05-27T00:35:32Z</dcterms:created>
  <dcterms:modified xsi:type="dcterms:W3CDTF">2026-10-26T22:41:02Z</dcterms:modified>
</cp:coreProperties>
</file>