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5"/>
  </p:notesMasterIdLst>
  <p:sldIdLst>
    <p:sldId id="14419" r:id="rId2"/>
    <p:sldId id="14420" r:id="rId3"/>
    <p:sldId id="14421" r:id="rId4"/>
    <p:sldId id="14422" r:id="rId5"/>
    <p:sldId id="14423" r:id="rId6"/>
    <p:sldId id="14424" r:id="rId7"/>
    <p:sldId id="14425" r:id="rId8"/>
    <p:sldId id="14426" r:id="rId9"/>
    <p:sldId id="14427" r:id="rId10"/>
    <p:sldId id="14428" r:id="rId11"/>
    <p:sldId id="14429" r:id="rId12"/>
    <p:sldId id="14430" r:id="rId13"/>
    <p:sldId id="1443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5440D"/>
    <a:srgbClr val="663300"/>
    <a:srgbClr val="800000"/>
    <a:srgbClr val="003300"/>
    <a:srgbClr val="996633"/>
    <a:srgbClr val="FF5733"/>
    <a:srgbClr val="B7DEE8"/>
    <a:srgbClr val="333300"/>
    <a:srgbClr val="C3D6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8" autoAdjust="0"/>
    <p:restoredTop sz="94660"/>
  </p:normalViewPr>
  <p:slideViewPr>
    <p:cSldViewPr snapToGrid="0">
      <p:cViewPr varScale="1">
        <p:scale>
          <a:sx n="87" d="100"/>
          <a:sy n="87" d="100"/>
        </p:scale>
        <p:origin x="336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2/21/2026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95C35-EA23-0D1B-C539-A8E4898ED8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CA9101-D620-7EE8-4EE1-747837471C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0A387-AB14-9B45-BC9C-1C970F736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BBB3-21C8-4107-9E05-01E6E3C6CB6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CA566-DAF6-8B8F-A4CA-36C54CEF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0C979-DDF0-3A22-32EA-454D454AA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768E-FC2F-44C0-BE01-7BA1F165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6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5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AF4D2-2FC2-DF1E-E60B-781C0AEBB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DA569179-6A72-9AB4-D7FF-92210C439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9A174CB-45E8-7B52-50DE-9EA4B9D193D0}"/>
              </a:ext>
            </a:extLst>
          </p:cNvPr>
          <p:cNvSpPr txBox="1"/>
          <p:nvPr/>
        </p:nvSpPr>
        <p:spPr>
          <a:xfrm>
            <a:off x="0" y="0"/>
            <a:ext cx="1218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6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ea typeface="+mn-ea"/>
                <a:cs typeface="Arial" charset="0"/>
              </a:rPr>
              <a:t>“JEHOVAH IS MY SHEPHERD”</a:t>
            </a:r>
          </a:p>
        </p:txBody>
      </p:sp>
    </p:spTree>
    <p:extLst>
      <p:ext uri="{BB962C8B-B14F-4D97-AF65-F5344CB8AC3E}">
        <p14:creationId xmlns:p14="http://schemas.microsoft.com/office/powerpoint/2010/main" val="1637041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F3EF6-610B-02FF-1D3B-A4711BFEC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BD1FC8B9-B2D0-8899-7ADD-F21935CDF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4B42FC6-174C-7F00-5B49-F903A7216534}"/>
              </a:ext>
            </a:extLst>
          </p:cNvPr>
          <p:cNvSpPr txBox="1"/>
          <p:nvPr/>
        </p:nvSpPr>
        <p:spPr>
          <a:xfrm>
            <a:off x="0" y="0"/>
            <a:ext cx="91440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914400" lvl="0" indent="-914400">
              <a:buFont typeface="+mj-lt"/>
              <a:buAutoNum type="romanUcPeriod" startAt="9"/>
            </a:pPr>
            <a:r>
              <a:rPr lang="en-US" sz="4500" cap="small" dirty="0"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latin typeface="Imprint MT Shadow" panose="04020605060303030202" pitchFamily="82" charset="0"/>
              </a:rPr>
              <a:t>“You Prepare a Table Before Me in the Presence of My Enemies</a:t>
            </a: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”</a:t>
            </a:r>
          </a:p>
          <a:p>
            <a:pPr marL="914400" lvl="0" indent="-914400">
              <a:buFont typeface="+mj-lt"/>
              <a:buAutoNum type="romanUcPeriod" startAt="9"/>
            </a:pPr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23:5</a:t>
            </a:r>
            <a:r>
              <a:rPr lang="en-US" sz="4500" baseline="-25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a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Matthew 15:27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Ezekiel 34:15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Luke 13:28-29</a:t>
            </a:r>
            <a:endParaRPr kumimoji="0" lang="en-US" sz="4500" i="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chemeClr val="tx1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2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C40F1-A440-513E-FB86-2513EABC8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5007A51E-6A01-649A-C778-3E88F2228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28E9557-23D8-DCB7-1860-A836EC4B113B}"/>
              </a:ext>
            </a:extLst>
          </p:cNvPr>
          <p:cNvSpPr txBox="1"/>
          <p:nvPr/>
        </p:nvSpPr>
        <p:spPr>
          <a:xfrm>
            <a:off x="0" y="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914400" lvl="0" indent="-914400">
              <a:buFont typeface="+mj-lt"/>
              <a:buAutoNum type="romanUcPeriod" startAt="10"/>
            </a:pPr>
            <a:r>
              <a:rPr lang="en-US" sz="4500" cap="small" dirty="0"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latin typeface="Imprint MT Shadow" panose="04020605060303030202" pitchFamily="82" charset="0"/>
              </a:rPr>
              <a:t>“You Anoint My Head with Oil; My Cup Runs Over</a:t>
            </a: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”</a:t>
            </a:r>
          </a:p>
          <a:p>
            <a:pPr marL="18288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23:5</a:t>
            </a:r>
            <a:r>
              <a:rPr kumimoji="0" lang="en-US" sz="4500" i="0" u="none" strike="noStrike" kern="120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b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Luke 10:34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2</a:t>
            </a:r>
            <a:r>
              <a:rPr kumimoji="0" lang="en-US" sz="450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nd</a:t>
            </a: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 Corinthians 1:21-22;</a:t>
            </a:r>
            <a:b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</a:b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1</a:t>
            </a:r>
            <a:r>
              <a:rPr kumimoji="0" lang="en-US" sz="450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st</a:t>
            </a: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 John 2:20-21</a:t>
            </a:r>
            <a:endParaRPr kumimoji="0" lang="en-US" sz="4500" i="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chemeClr val="tx1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92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341A0-8ABC-E96E-61F1-3E174C3E5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997C4EC1-BCE1-1BA6-FD93-E174F51F7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95BDAB9-C202-A5BD-31D1-B134AC85FFEE}"/>
              </a:ext>
            </a:extLst>
          </p:cNvPr>
          <p:cNvSpPr txBox="1"/>
          <p:nvPr/>
        </p:nvSpPr>
        <p:spPr>
          <a:xfrm>
            <a:off x="0" y="0"/>
            <a:ext cx="9144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858838" lvl="0" indent="-858838">
              <a:buFont typeface="+mj-lt"/>
              <a:buAutoNum type="romanUcPeriod" startAt="11"/>
            </a:pPr>
            <a:r>
              <a:rPr lang="en-US" sz="4500" cap="small" dirty="0"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latin typeface="Imprint MT Shadow" panose="04020605060303030202" pitchFamily="82" charset="0"/>
              </a:rPr>
              <a:t>“Surely Goodness and Mercy Shall Follow Me All The Days of My Life</a:t>
            </a: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”</a:t>
            </a:r>
          </a:p>
          <a:p>
            <a:pPr marL="18288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23:6</a:t>
            </a:r>
            <a:r>
              <a:rPr lang="en-US" sz="4500" baseline="-25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a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Matthew 5:16</a:t>
            </a:r>
          </a:p>
        </p:txBody>
      </p:sp>
    </p:spTree>
    <p:extLst>
      <p:ext uri="{BB962C8B-B14F-4D97-AF65-F5344CB8AC3E}">
        <p14:creationId xmlns:p14="http://schemas.microsoft.com/office/powerpoint/2010/main" val="69241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4ABCD-F99A-6EFA-9DB7-A49A09C77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69F8805F-F760-6907-C305-DF83C2383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44D169-C257-803F-A712-D7988D4698F9}"/>
              </a:ext>
            </a:extLst>
          </p:cNvPr>
          <p:cNvSpPr txBox="1"/>
          <p:nvPr/>
        </p:nvSpPr>
        <p:spPr>
          <a:xfrm>
            <a:off x="0" y="0"/>
            <a:ext cx="91440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028700" lvl="0" indent="-1028700">
              <a:buFont typeface="+mj-lt"/>
              <a:buAutoNum type="romanUcPeriod" startAt="12"/>
            </a:pPr>
            <a:r>
              <a:rPr lang="en-US" sz="4500" cap="small" dirty="0"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latin typeface="Imprint MT Shadow" panose="04020605060303030202" pitchFamily="82" charset="0"/>
              </a:rPr>
              <a:t>“And I Will Dwell in the House of Jehovah Forever</a:t>
            </a: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”</a:t>
            </a:r>
          </a:p>
          <a:p>
            <a:pPr marL="18288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23:6</a:t>
            </a:r>
            <a:r>
              <a:rPr kumimoji="0" lang="en-US" sz="4500" i="0" u="none" strike="noStrike" kern="120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b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John 2:14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2</a:t>
            </a:r>
            <a:r>
              <a:rPr lang="en-US" sz="4500" baseline="30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nd</a:t>
            </a: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 Samuel 12:3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John 14:2-3</a:t>
            </a:r>
          </a:p>
        </p:txBody>
      </p:sp>
    </p:spTree>
    <p:extLst>
      <p:ext uri="{BB962C8B-B14F-4D97-AF65-F5344CB8AC3E}">
        <p14:creationId xmlns:p14="http://schemas.microsoft.com/office/powerpoint/2010/main" val="95747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A15867F3-7ABA-0F09-CE92-3472D1A4AD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9C74D2-866B-B34A-2F24-10EB04DD3A41}"/>
              </a:ext>
            </a:extLst>
          </p:cNvPr>
          <p:cNvSpPr txBox="1"/>
          <p:nvPr/>
        </p:nvSpPr>
        <p:spPr>
          <a:xfrm>
            <a:off x="0" y="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500" cap="small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Imprint MT Shadow" panose="04020605060303030202" pitchFamily="82" charset="0"/>
            </a:endParaRPr>
          </a:p>
          <a:p>
            <a:pPr marL="914400" indent="-914400">
              <a:buFont typeface="+mj-lt"/>
              <a:buAutoNum type="romanUcPeriod"/>
            </a:pPr>
            <a:r>
              <a:rPr lang="en-US" sz="4500" cap="small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“Jehovah Is My Shepherd”</a:t>
            </a:r>
          </a:p>
          <a:p>
            <a:pPr marL="1828800" indent="-914400">
              <a:buFont typeface="Wingdings" panose="05000000000000000000" pitchFamily="2" charset="2"/>
              <a:buChar char="§"/>
            </a:pPr>
            <a:endParaRPr lang="en-US" sz="4500" b="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Imprint MT Shadow" panose="04020605060303030202" pitchFamily="82" charset="0"/>
            </a:endParaRPr>
          </a:p>
          <a:p>
            <a:pPr marL="1828800" indent="-914400">
              <a:buFont typeface="+mj-lt"/>
              <a:buAutoNum type="alphaUcPeriod"/>
            </a:pPr>
            <a:r>
              <a:rPr lang="en-US" sz="4500" b="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Psalm 23:1</a:t>
            </a:r>
            <a:r>
              <a:rPr lang="en-US" sz="4500" b="0" baseline="-25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a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b="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Deuteronomy 32:9-12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b="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Psalm 100:3</a:t>
            </a:r>
          </a:p>
        </p:txBody>
      </p:sp>
    </p:spTree>
    <p:extLst>
      <p:ext uri="{BB962C8B-B14F-4D97-AF65-F5344CB8AC3E}">
        <p14:creationId xmlns:p14="http://schemas.microsoft.com/office/powerpoint/2010/main" val="49301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E5A2A-72B7-2938-420D-3334298A7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5BD51130-C4BC-3436-69B1-FC92CB883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B1E7D79-BC28-EB9B-11B8-B87D1EBA7119}"/>
              </a:ext>
            </a:extLst>
          </p:cNvPr>
          <p:cNvSpPr txBox="1"/>
          <p:nvPr/>
        </p:nvSpPr>
        <p:spPr>
          <a:xfrm>
            <a:off x="0" y="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914400" marR="0" lvl="0" indent="-9144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4500" i="0" u="none" strike="noStrike" kern="1200" cap="small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“I Shall Not Want”</a:t>
            </a:r>
          </a:p>
          <a:p>
            <a:pPr marL="18288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4500" i="0" u="none" strike="noStrike" kern="1200" spc="0" normalizeH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23:1</a:t>
            </a:r>
            <a:r>
              <a:rPr lang="en-US" sz="4500" baseline="-25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b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37:25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Luke 12:22-34</a:t>
            </a:r>
          </a:p>
        </p:txBody>
      </p:sp>
    </p:spTree>
    <p:extLst>
      <p:ext uri="{BB962C8B-B14F-4D97-AF65-F5344CB8AC3E}">
        <p14:creationId xmlns:p14="http://schemas.microsoft.com/office/powerpoint/2010/main" val="170151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FA2C0-7C07-05C2-367D-D1FD1FFE1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2AEED9FA-7867-8300-E9E5-2B85EC8F7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6961B6A-542F-A8AF-19EC-A31677A4522C}"/>
              </a:ext>
            </a:extLst>
          </p:cNvPr>
          <p:cNvSpPr txBox="1"/>
          <p:nvPr/>
        </p:nvSpPr>
        <p:spPr>
          <a:xfrm>
            <a:off x="-26894" y="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9144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“He Makes Me to Lie Down in Green Pastures”</a:t>
            </a:r>
          </a:p>
          <a:p>
            <a:pPr marL="18288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23:2</a:t>
            </a:r>
            <a:r>
              <a:rPr lang="en-US" sz="4500" baseline="-25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a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1</a:t>
            </a:r>
            <a:r>
              <a:rPr kumimoji="0" lang="en-US" sz="450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st</a:t>
            </a: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 Samuel 17:34-36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Ezekiel 34:15-22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John 10:1-18</a:t>
            </a:r>
            <a:endParaRPr kumimoji="0" lang="en-US" sz="4500" i="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chemeClr val="tx1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78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9CC14-5F1E-51E7-D26B-493E04B9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23474F79-5147-733A-569E-48F18CD476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28482F-BABF-94BE-3C3E-F3F6B02BEDF2}"/>
              </a:ext>
            </a:extLst>
          </p:cNvPr>
          <p:cNvSpPr txBox="1"/>
          <p:nvPr/>
        </p:nvSpPr>
        <p:spPr>
          <a:xfrm>
            <a:off x="0" y="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9144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“He Leads Me Beside the Still Waters”</a:t>
            </a:r>
          </a:p>
          <a:p>
            <a:pPr marL="18288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23:2</a:t>
            </a:r>
            <a:r>
              <a:rPr kumimoji="0" lang="en-US" sz="4500" i="0" u="none" strike="noStrike" kern="120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b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Jeremiah 2:13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63:1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Genesis 29:1-10</a:t>
            </a:r>
            <a:endParaRPr kumimoji="0" lang="en-US" sz="4500" i="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chemeClr val="tx1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19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9C873-62E3-EF75-0C34-2C8508EED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07713B3D-40CD-48C1-85DE-3B9850E6B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01CC28-D7B6-0B24-CC08-3C79B75F7C91}"/>
              </a:ext>
            </a:extLst>
          </p:cNvPr>
          <p:cNvSpPr txBox="1"/>
          <p:nvPr/>
        </p:nvSpPr>
        <p:spPr>
          <a:xfrm>
            <a:off x="0" y="0"/>
            <a:ext cx="9144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9144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“He Restores My Soul”</a:t>
            </a:r>
          </a:p>
          <a:p>
            <a:pPr marL="18288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23:3</a:t>
            </a:r>
            <a:r>
              <a:rPr lang="en-US" sz="4500" baseline="-25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a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Luke 15:1-7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Psalm 42:11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Proverbs 27:23</a:t>
            </a:r>
            <a:endParaRPr kumimoji="0" lang="en-US" sz="4500" i="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chemeClr val="tx1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25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F3E73-5E4B-8471-54F1-044D3433E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EED40ED3-9E29-65EE-0E71-113052DEF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4A66A45-D2B5-27AA-FCE7-38977415F512}"/>
              </a:ext>
            </a:extLst>
          </p:cNvPr>
          <p:cNvSpPr txBox="1"/>
          <p:nvPr/>
        </p:nvSpPr>
        <p:spPr>
          <a:xfrm>
            <a:off x="0" y="0"/>
            <a:ext cx="91440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9144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 startAt="6"/>
              <a:tabLst/>
              <a:defRPr/>
            </a:pP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“He Leads Me in the Paths of Righteousness for His Name’s Sake”</a:t>
            </a:r>
          </a:p>
          <a:p>
            <a:pPr marL="18288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23:3</a:t>
            </a:r>
            <a:r>
              <a:rPr kumimoji="0" lang="en-US" sz="4500" i="0" u="none" strike="noStrike" kern="120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b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Isaiah 53:6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John 14:6</a:t>
            </a:r>
            <a:endParaRPr lang="en-US" sz="450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Mark 8:34</a:t>
            </a:r>
          </a:p>
        </p:txBody>
      </p:sp>
    </p:spTree>
    <p:extLst>
      <p:ext uri="{BB962C8B-B14F-4D97-AF65-F5344CB8AC3E}">
        <p14:creationId xmlns:p14="http://schemas.microsoft.com/office/powerpoint/2010/main" val="105551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3078F-11CC-C71C-C7B2-B8E135F97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BD56428F-1941-28DB-9BDD-34EBC6413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CBB73C-9636-4DD9-EEE1-3145127FB393}"/>
              </a:ext>
            </a:extLst>
          </p:cNvPr>
          <p:cNvSpPr txBox="1"/>
          <p:nvPr/>
        </p:nvSpPr>
        <p:spPr>
          <a:xfrm>
            <a:off x="0" y="0"/>
            <a:ext cx="91440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914400" lvl="0" indent="-914400">
              <a:buFont typeface="+mj-lt"/>
              <a:buAutoNum type="romanUcPeriod" startAt="7"/>
            </a:pPr>
            <a:r>
              <a:rPr lang="en-US" sz="4500" cap="small" dirty="0"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latin typeface="Imprint MT Shadow" panose="04020605060303030202" pitchFamily="82" charset="0"/>
              </a:rPr>
              <a:t>“Yea, Though I Walk Through the Valley of the Shadow of Death, I Will Fear No Evil; For You Are with Me</a:t>
            </a: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”</a:t>
            </a:r>
          </a:p>
          <a:p>
            <a:pPr lvl="0"/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23:4</a:t>
            </a:r>
            <a:r>
              <a:rPr lang="en-US" sz="4500" baseline="-25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a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James 1:12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Matthew 28:20</a:t>
            </a:r>
            <a:endParaRPr lang="en-US" sz="4500" baseline="-2500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Imprint MT Shadow" panose="0402060506030303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64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E127C-2840-F93E-06E6-A1DCE244E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3F0C6096-0DA2-DACA-034C-5707C59D3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" b="6843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8231200-EC1C-8B3F-960C-EC67B7199747}"/>
              </a:ext>
            </a:extLst>
          </p:cNvPr>
          <p:cNvSpPr txBox="1"/>
          <p:nvPr/>
        </p:nvSpPr>
        <p:spPr>
          <a:xfrm>
            <a:off x="0" y="0"/>
            <a:ext cx="9144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500" i="0" u="none" strike="noStrike" kern="120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914400" lvl="0" indent="-914400">
              <a:buFont typeface="+mj-lt"/>
              <a:buAutoNum type="romanUcPeriod" startAt="8"/>
            </a:pPr>
            <a:r>
              <a:rPr lang="en-US" sz="4500" cap="small" dirty="0"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latin typeface="Imprint MT Shadow" panose="04020605060303030202" pitchFamily="82" charset="0"/>
              </a:rPr>
              <a:t>“Your Rod and Your Staff, They Comfort Me</a:t>
            </a:r>
            <a:r>
              <a:rPr kumimoji="0" lang="en-US" sz="4500" i="0" u="none" strike="noStrike" kern="120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”</a:t>
            </a:r>
          </a:p>
          <a:p>
            <a:pPr marL="1828800" marR="0" lvl="0" indent="-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45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rgbClr val="000000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glow rad="127000">
                    <a:srgbClr val="000000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23:4</a:t>
            </a:r>
            <a:r>
              <a:rPr lang="en-US" sz="4500" baseline="-25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b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45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Imprint MT Shadow" panose="04020605060303030202" pitchFamily="82" charset="0"/>
              </a:rPr>
              <a:t>Ezekiel 20:37-38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450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uLnTx/>
                <a:uFillTx/>
                <a:latin typeface="Imprint MT Shadow" panose="04020605060303030202" pitchFamily="82" charset="0"/>
                <a:cs typeface="Arial" charset="0"/>
              </a:rPr>
              <a:t>Psalm 89:32</a:t>
            </a:r>
            <a:endParaRPr kumimoji="0" lang="en-US" sz="4500" i="0" u="none" strike="noStrike" kern="1200" cap="none" spc="0" normalizeH="0" noProof="0" dirty="0">
              <a:ln>
                <a:noFill/>
              </a:ln>
              <a:solidFill>
                <a:srgbClr val="FFFFFF"/>
              </a:solidFill>
              <a:effectLst>
                <a:glow rad="127000">
                  <a:schemeClr val="tx1"/>
                </a:glow>
              </a:effectLst>
              <a:uLnTx/>
              <a:uFillTx/>
              <a:latin typeface="Imprint MT Shadow" panose="04020605060303030202" pitchFamily="8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26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11494</TotalTime>
  <Words>240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Imprint MT Shadow</vt:lpstr>
      <vt:lpstr>Wingdings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Rachel Dockens</cp:lastModifiedBy>
  <cp:revision>1444</cp:revision>
  <dcterms:created xsi:type="dcterms:W3CDTF">2023-05-27T00:35:32Z</dcterms:created>
  <dcterms:modified xsi:type="dcterms:W3CDTF">2026-02-22T04:08:54Z</dcterms:modified>
</cp:coreProperties>
</file>