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58" r:id="rId4"/>
    <p:sldId id="259" r:id="rId5"/>
    <p:sldId id="260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2519"/>
    <a:srgbClr val="E9BD64"/>
    <a:srgbClr val="C68B35"/>
    <a:srgbClr val="FFF8DE"/>
    <a:srgbClr val="FFF0BB"/>
    <a:srgbClr val="684019"/>
    <a:srgbClr val="4B2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D6B05-3238-A1EE-5F34-93E6810984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DF39C6-E829-6134-2B7E-E4DE916069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294EB1-BFF8-4107-3ACD-4F9B9A32E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EECFF-C480-414B-BE27-FDB453D07BC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5C666-ED08-E1D8-2780-122DE9289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5A143-15CC-DE3B-1B5E-8B504B02D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0C29-6841-4D20-B501-D9BFEE998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185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96B1-428F-AA20-ECA0-324799F3B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9B45E-56F7-A594-7CA9-C9FE86A19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5B142A-14A1-CABA-86D6-EC5BB80C2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EECFF-C480-414B-BE27-FDB453D07BC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5AC2E0-7689-4147-9933-90096A560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DE4458-871F-502D-FA60-DC5ADDC42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0C29-6841-4D20-B501-D9BFEE998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172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EB75F-505E-0F36-1101-E8464F879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E8094C-2706-A504-0BA9-69627EB76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C577A-87DA-8F18-490C-FFAD3E4B3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EECFF-C480-414B-BE27-FDB453D07BC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17724-0FB7-DC3C-BFA6-712DECB8F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A0189-3099-C1DD-43EA-F06EF2AC8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0C29-6841-4D20-B501-D9BFEE998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137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19888-B5DF-A84C-5AD7-F773596C9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AE9C4-1590-D3DB-A69A-5ED983CA67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982097-AE8A-77D6-96C4-28E15EE984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E01D6C-80D7-C7D5-3CE4-68199919F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EECFF-C480-414B-BE27-FDB453D07BC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BEA2D2-6113-9B32-40B3-65F1756FC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D3D4F6-25D2-3237-2E29-4976AEB34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0C29-6841-4D20-B501-D9BFEE998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104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8FD11-B0A1-5EDC-0F3D-0A4CD3D49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63E2C8-CC98-640C-64E4-98FC2DD372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EC24E2-55B5-444A-0BCB-B82D91C71D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23987-0CC5-C977-4F0E-AB25F39834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ED99D0-B71D-013A-85CA-2DCCDABFFC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415465-7617-C91B-CF71-925CA7369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EECFF-C480-414B-BE27-FDB453D07BC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D1C9CD-8E4D-BA8D-E897-70AEF3457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6893B1-C9D0-3DE3-F6C5-0A645F0C0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0C29-6841-4D20-B501-D9BFEE998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085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8CB88-8D43-4505-4A84-9D5F9BE6D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89E9E4-4CDE-A889-D6AD-354284A46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EECFF-C480-414B-BE27-FDB453D07BC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C4733C-2E3F-E689-1F0D-7496F097B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F19C9-CCE1-6657-C845-2D5F1305E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0C29-6841-4D20-B501-D9BFEE998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31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9CACFF-C20F-995D-88E2-02239EA9C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EECFF-C480-414B-BE27-FDB453D07BC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96AD3A-4DFA-7041-6FDE-747E7752A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10E190-4718-03F0-4C7D-C33636145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0C29-6841-4D20-B501-D9BFEE998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078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5C65E-7E15-E46C-D487-28B25B166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F59EF9-1C11-5154-CE18-D6ED77F4F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DF929F-62B5-23AB-F175-58500AF364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8B2F75-084A-3E36-038A-6726A0067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EECFF-C480-414B-BE27-FDB453D07BC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0BDED3-EAEE-6487-3D13-E18B2306D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F04FF4-A02B-F119-CC04-C52EBD36B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0C29-6841-4D20-B501-D9BFEE998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64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0441B-797A-69F9-FDC1-7034430C7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A7A591-4D59-A8E0-D705-0CF8511F2B13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16DF4A-C9E3-931C-4EE9-E4F21B0D67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8115DB-EDAB-6AC4-4F91-2E0C40C98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EECFF-C480-414B-BE27-FDB453D07BC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090443-9F51-3173-8EAC-C19E917A6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EFF350-B4E0-6584-3A14-F37BCA3D8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0C29-6841-4D20-B501-D9BFEE998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962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98002-9F12-AB10-F14B-7209AD067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9B4156-9105-3554-C5AA-725FB91BF4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5AD99-3399-7D23-EF29-0C445D1FD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EECFF-C480-414B-BE27-FDB453D07BC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E36290-FA7E-8E8E-A331-59B1CDF39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F1E1A-F826-9012-CD84-6CA4106B0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0C29-6841-4D20-B501-D9BFEE998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755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E5FA56-7030-978A-A13D-AED9DD48CC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1BCBDA-C185-6774-E178-F073709A30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2F0DE2-E279-1CA6-1CB6-61C13FC0D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EECFF-C480-414B-BE27-FDB453D07BC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EABD7-F747-6D88-AEE7-FC51D8C9E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38097C-9476-0775-970B-F86B037B3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0C29-6841-4D20-B501-D9BFEE998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089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A7FCC5-77F5-CB3D-FB1B-DA9D3F4D6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796E24-DAD1-7ADE-E295-62F1D3B0E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1E2934-4EAC-25BE-24B7-B8AA74855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EECFF-C480-414B-BE27-FDB453D07BC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A1C06-59C7-795F-0D3E-43FB19FA60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36FD1-8900-520A-3850-0D2816F9F3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E60C29-6841-4D20-B501-D9BFEE998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23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000D5-BFB6-7A68-2EDF-BB21199AD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5702998-1ABB-9B41-9966-77820108D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06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32D44-7931-F100-3BFC-173F227B7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F848AC-B814-CF71-1D1D-EF51B71F7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3BD9D2-78BD-587B-234D-E6E753605A9B}"/>
              </a:ext>
            </a:extLst>
          </p:cNvPr>
          <p:cNvSpPr txBox="1"/>
          <p:nvPr/>
        </p:nvSpPr>
        <p:spPr>
          <a:xfrm>
            <a:off x="3048000" y="0"/>
            <a:ext cx="6096000" cy="53245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000" b="1" cap="small" dirty="0">
                <a:ln w="6350">
                  <a:solidFill>
                    <a:srgbClr val="684019"/>
                  </a:solidFill>
                </a:ln>
                <a:gradFill flip="none" rotWithShape="1">
                  <a:gsLst>
                    <a:gs pos="0">
                      <a:srgbClr val="FFF8DE"/>
                    </a:gs>
                    <a:gs pos="35000">
                      <a:srgbClr val="E9BD64"/>
                    </a:gs>
                    <a:gs pos="55000">
                      <a:srgbClr val="FFF0BB"/>
                    </a:gs>
                    <a:gs pos="100000">
                      <a:srgbClr val="C68B35"/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I.</a:t>
            </a:r>
          </a:p>
          <a:p>
            <a:pPr algn="ctr"/>
            <a:r>
              <a:rPr lang="en-US" sz="5000" b="1" cap="small" dirty="0">
                <a:ln w="6350">
                  <a:solidFill>
                    <a:srgbClr val="684019"/>
                  </a:solidFill>
                </a:ln>
                <a:gradFill flip="none" rotWithShape="1">
                  <a:gsLst>
                    <a:gs pos="0">
                      <a:srgbClr val="FFF8DE"/>
                    </a:gs>
                    <a:gs pos="35000">
                      <a:srgbClr val="E9BD64"/>
                    </a:gs>
                    <a:gs pos="55000">
                      <a:srgbClr val="FFF0BB"/>
                    </a:gs>
                    <a:gs pos="100000">
                      <a:srgbClr val="C68B35"/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Those Who Have Never Married </a:t>
            </a:r>
            <a:br>
              <a:rPr lang="en-US" sz="5000" b="1" cap="small" dirty="0">
                <a:ln w="6350">
                  <a:solidFill>
                    <a:srgbClr val="684019"/>
                  </a:solidFill>
                </a:ln>
                <a:gradFill flip="none" rotWithShape="1">
                  <a:gsLst>
                    <a:gs pos="0">
                      <a:srgbClr val="FFF8DE"/>
                    </a:gs>
                    <a:gs pos="35000">
                      <a:srgbClr val="E9BD64"/>
                    </a:gs>
                    <a:gs pos="55000">
                      <a:srgbClr val="FFF0BB"/>
                    </a:gs>
                    <a:gs pos="100000">
                      <a:srgbClr val="C68B35"/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</a:br>
            <a:r>
              <a:rPr lang="en-US" sz="5000" b="1" cap="small" dirty="0">
                <a:ln w="6350">
                  <a:solidFill>
                    <a:srgbClr val="684019"/>
                  </a:solidFill>
                </a:ln>
                <a:gradFill flip="none" rotWithShape="1">
                  <a:gsLst>
                    <a:gs pos="0">
                      <a:srgbClr val="FFF8DE"/>
                    </a:gs>
                    <a:gs pos="35000">
                      <a:srgbClr val="E9BD64"/>
                    </a:gs>
                    <a:gs pos="55000">
                      <a:srgbClr val="FFF0BB"/>
                    </a:gs>
                    <a:gs pos="100000">
                      <a:srgbClr val="C68B35"/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Are Eligible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35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Genesis 2:18-24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35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1</a:t>
            </a:r>
            <a:r>
              <a:rPr lang="en-US" sz="3500" b="1" baseline="30000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st</a:t>
            </a:r>
            <a:r>
              <a:rPr lang="en-US" sz="35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 Corinthians 7:1-9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35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Hebrews 13:4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35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1</a:t>
            </a:r>
            <a:r>
              <a:rPr lang="en-US" sz="3500" b="1" baseline="30000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st</a:t>
            </a:r>
            <a:r>
              <a:rPr lang="en-US" sz="35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 Timothy 4:1-3</a:t>
            </a:r>
          </a:p>
        </p:txBody>
      </p:sp>
    </p:spTree>
    <p:extLst>
      <p:ext uri="{BB962C8B-B14F-4D97-AF65-F5344CB8AC3E}">
        <p14:creationId xmlns:p14="http://schemas.microsoft.com/office/powerpoint/2010/main" val="331397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F7F80-A144-D304-02C7-62A25D225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2101CF-433C-0FCF-8589-722F302926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D9E853-AB0B-115E-F6D0-BACD63DF8218}"/>
              </a:ext>
            </a:extLst>
          </p:cNvPr>
          <p:cNvSpPr txBox="1"/>
          <p:nvPr/>
        </p:nvSpPr>
        <p:spPr>
          <a:xfrm>
            <a:off x="3048000" y="0"/>
            <a:ext cx="6096000" cy="47859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000" b="1" cap="small" dirty="0">
                <a:ln w="6350">
                  <a:solidFill>
                    <a:srgbClr val="684019"/>
                  </a:solidFill>
                </a:ln>
                <a:gradFill flip="none" rotWithShape="1">
                  <a:gsLst>
                    <a:gs pos="0">
                      <a:srgbClr val="FFF8DE"/>
                    </a:gs>
                    <a:gs pos="35000">
                      <a:srgbClr val="E9BD64"/>
                    </a:gs>
                    <a:gs pos="55000">
                      <a:srgbClr val="FFF0BB"/>
                    </a:gs>
                    <a:gs pos="100000">
                      <a:srgbClr val="C68B35"/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II.</a:t>
            </a:r>
          </a:p>
          <a:p>
            <a:pPr algn="ctr"/>
            <a:r>
              <a:rPr lang="en-US" sz="5000" b="1" cap="small" dirty="0">
                <a:ln w="6350">
                  <a:solidFill>
                    <a:srgbClr val="684019"/>
                  </a:solidFill>
                </a:ln>
                <a:gradFill flip="none" rotWithShape="1">
                  <a:gsLst>
                    <a:gs pos="0">
                      <a:srgbClr val="FFF8DE"/>
                    </a:gs>
                    <a:gs pos="35000">
                      <a:srgbClr val="E9BD64"/>
                    </a:gs>
                    <a:gs pos="55000">
                      <a:srgbClr val="FFF0BB"/>
                    </a:gs>
                    <a:gs pos="100000">
                      <a:srgbClr val="C68B35"/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Those Who Have Been Widowed</a:t>
            </a:r>
            <a:br>
              <a:rPr lang="en-US" sz="5000" b="1" cap="small" dirty="0">
                <a:ln w="6350">
                  <a:solidFill>
                    <a:srgbClr val="684019"/>
                  </a:solidFill>
                </a:ln>
                <a:gradFill flip="none" rotWithShape="1">
                  <a:gsLst>
                    <a:gs pos="0">
                      <a:srgbClr val="FFF8DE"/>
                    </a:gs>
                    <a:gs pos="35000">
                      <a:srgbClr val="E9BD64"/>
                    </a:gs>
                    <a:gs pos="55000">
                      <a:srgbClr val="FFF0BB"/>
                    </a:gs>
                    <a:gs pos="100000">
                      <a:srgbClr val="C68B35"/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</a:br>
            <a:r>
              <a:rPr lang="en-US" sz="5000" b="1" cap="small" dirty="0">
                <a:ln w="6350">
                  <a:solidFill>
                    <a:srgbClr val="684019"/>
                  </a:solidFill>
                </a:ln>
                <a:gradFill flip="none" rotWithShape="1">
                  <a:gsLst>
                    <a:gs pos="0">
                      <a:srgbClr val="FFF8DE"/>
                    </a:gs>
                    <a:gs pos="35000">
                      <a:srgbClr val="E9BD64"/>
                    </a:gs>
                    <a:gs pos="55000">
                      <a:srgbClr val="FFF0BB"/>
                    </a:gs>
                    <a:gs pos="100000">
                      <a:srgbClr val="C68B35"/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Are Eligible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35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1</a:t>
            </a:r>
            <a:r>
              <a:rPr lang="en-US" sz="3500" b="1" baseline="30000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st</a:t>
            </a:r>
            <a:r>
              <a:rPr lang="en-US" sz="35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 Corinthians 7:39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35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Romans 7:1-3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35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1</a:t>
            </a:r>
            <a:r>
              <a:rPr lang="en-US" sz="3500" b="1" baseline="30000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st</a:t>
            </a:r>
            <a:r>
              <a:rPr lang="en-US" sz="35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 Timothy 5:14</a:t>
            </a:r>
          </a:p>
        </p:txBody>
      </p:sp>
    </p:spTree>
    <p:extLst>
      <p:ext uri="{BB962C8B-B14F-4D97-AF65-F5344CB8AC3E}">
        <p14:creationId xmlns:p14="http://schemas.microsoft.com/office/powerpoint/2010/main" val="1871800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5060B-9E08-AE76-11FD-537E17F5B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C70044-69D5-8A30-8E46-4A00241D9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FED7B7-A986-6C63-ED0E-DD1FCF16ABB8}"/>
              </a:ext>
            </a:extLst>
          </p:cNvPr>
          <p:cNvSpPr txBox="1"/>
          <p:nvPr/>
        </p:nvSpPr>
        <p:spPr>
          <a:xfrm>
            <a:off x="3048000" y="0"/>
            <a:ext cx="7013448" cy="6940361"/>
          </a:xfrm>
          <a:prstGeom prst="rect">
            <a:avLst/>
          </a:prstGeom>
          <a:noFill/>
          <a:effectLst>
            <a:glow rad="88900">
              <a:srgbClr val="E9BD64"/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000" b="1" cap="small" dirty="0">
                <a:ln w="6350">
                  <a:solidFill>
                    <a:srgbClr val="684019"/>
                  </a:solidFill>
                </a:ln>
                <a:gradFill flip="none" rotWithShape="1">
                  <a:gsLst>
                    <a:gs pos="0">
                      <a:srgbClr val="FFF8DE"/>
                    </a:gs>
                    <a:gs pos="35000">
                      <a:srgbClr val="E9BD64"/>
                    </a:gs>
                    <a:gs pos="55000">
                      <a:srgbClr val="FFF0BB"/>
                    </a:gs>
                    <a:gs pos="100000">
                      <a:srgbClr val="C68B35"/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III.</a:t>
            </a:r>
          </a:p>
          <a:p>
            <a:pPr algn="ctr"/>
            <a:r>
              <a:rPr lang="en-US" sz="5000" b="1" cap="small" dirty="0">
                <a:ln w="6350">
                  <a:solidFill>
                    <a:srgbClr val="684019"/>
                  </a:solidFill>
                </a:ln>
                <a:gradFill flip="none" rotWithShape="1">
                  <a:gsLst>
                    <a:gs pos="0">
                      <a:srgbClr val="FFF8DE"/>
                    </a:gs>
                    <a:gs pos="35000">
                      <a:srgbClr val="E9BD64"/>
                    </a:gs>
                    <a:gs pos="55000">
                      <a:srgbClr val="FFF0BB"/>
                    </a:gs>
                    <a:gs pos="100000">
                      <a:srgbClr val="C68B35"/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Those Who Have Divorced Fornicators Are Eligible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35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1</a:t>
            </a:r>
            <a:r>
              <a:rPr lang="en-US" sz="3500" b="1" baseline="30000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st</a:t>
            </a:r>
            <a:r>
              <a:rPr lang="en-US" sz="35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 Corinthians 7:10-11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35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Luke 16:18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35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Matthew 19:9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35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Matthew 19:3-9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35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Matthew 5:31-32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35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Mark 10:11-12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35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Mark 6:17-18</a:t>
            </a:r>
          </a:p>
        </p:txBody>
      </p:sp>
    </p:spTree>
    <p:extLst>
      <p:ext uri="{BB962C8B-B14F-4D97-AF65-F5344CB8AC3E}">
        <p14:creationId xmlns:p14="http://schemas.microsoft.com/office/powerpoint/2010/main" val="369492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B77A3-8FF4-5FF8-CB33-132C5CAEE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DFC16D-DB2B-ED70-EB1C-14582FD65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8D7B8C-6C1A-4E60-D9A8-7C7C5E700334}"/>
              </a:ext>
            </a:extLst>
          </p:cNvPr>
          <p:cNvSpPr txBox="1"/>
          <p:nvPr/>
        </p:nvSpPr>
        <p:spPr>
          <a:xfrm>
            <a:off x="3048000" y="0"/>
            <a:ext cx="6096000" cy="53245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000" b="1" cap="small" dirty="0">
                <a:ln w="6350">
                  <a:solidFill>
                    <a:srgbClr val="684019"/>
                  </a:solidFill>
                </a:ln>
                <a:gradFill flip="none" rotWithShape="1">
                  <a:gsLst>
                    <a:gs pos="0">
                      <a:srgbClr val="FFF8DE"/>
                    </a:gs>
                    <a:gs pos="35000">
                      <a:srgbClr val="E9BD64"/>
                    </a:gs>
                    <a:gs pos="55000">
                      <a:srgbClr val="FFF0BB"/>
                    </a:gs>
                    <a:gs pos="100000">
                      <a:srgbClr val="C68B35"/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IV.</a:t>
            </a:r>
          </a:p>
          <a:p>
            <a:pPr algn="ctr"/>
            <a:r>
              <a:rPr lang="en-US" sz="5000" b="1" cap="small" dirty="0">
                <a:ln w="6350">
                  <a:solidFill>
                    <a:srgbClr val="684019"/>
                  </a:solidFill>
                </a:ln>
                <a:gradFill flip="none" rotWithShape="1">
                  <a:gsLst>
                    <a:gs pos="0">
                      <a:srgbClr val="FFF8DE"/>
                    </a:gs>
                    <a:gs pos="35000">
                      <a:srgbClr val="E9BD64"/>
                    </a:gs>
                    <a:gs pos="55000">
                      <a:srgbClr val="FFF0BB"/>
                    </a:gs>
                    <a:gs pos="100000">
                      <a:srgbClr val="C68B35"/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Not All Who Are Free to Marry Ought to Marry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35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1</a:t>
            </a:r>
            <a:r>
              <a:rPr lang="en-US" sz="3500" b="1" baseline="30000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st</a:t>
            </a:r>
            <a:r>
              <a:rPr lang="en-US" sz="35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 Corinthians 7:32-35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35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1</a:t>
            </a:r>
            <a:r>
              <a:rPr lang="en-US" sz="3500" b="1" baseline="30000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st</a:t>
            </a:r>
            <a:r>
              <a:rPr lang="en-US" sz="35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 Corinthians 8:9; 9:12; 10:23-24, 32-33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35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Matthew 18:3-6</a:t>
            </a:r>
          </a:p>
        </p:txBody>
      </p:sp>
    </p:spTree>
    <p:extLst>
      <p:ext uri="{BB962C8B-B14F-4D97-AF65-F5344CB8AC3E}">
        <p14:creationId xmlns:p14="http://schemas.microsoft.com/office/powerpoint/2010/main" val="231135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22BCB-FE8A-06D5-8904-337E59A3D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A800BB-4DE3-DC20-73A1-2955E170E6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EFF5D3-AA6A-CA2B-FFD8-0F92169D35FF}"/>
              </a:ext>
            </a:extLst>
          </p:cNvPr>
          <p:cNvSpPr txBox="1"/>
          <p:nvPr/>
        </p:nvSpPr>
        <p:spPr>
          <a:xfrm>
            <a:off x="3048000" y="0"/>
            <a:ext cx="6096000" cy="694036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small" spc="0" normalizeH="0" baseline="0" noProof="0" dirty="0">
                <a:ln w="6350">
                  <a:solidFill>
                    <a:srgbClr val="684019"/>
                  </a:solidFill>
                </a:ln>
                <a:gradFill flip="none" rotWithShape="1">
                  <a:gsLst>
                    <a:gs pos="0">
                      <a:srgbClr val="FFF8DE"/>
                    </a:gs>
                    <a:gs pos="35000">
                      <a:srgbClr val="E9BD64"/>
                    </a:gs>
                    <a:gs pos="55000">
                      <a:srgbClr val="FFF0BB"/>
                    </a:gs>
                    <a:gs pos="100000">
                      <a:srgbClr val="C68B35"/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IV.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small" spc="0" normalizeH="0" baseline="0" noProof="0" dirty="0">
                <a:ln w="6350">
                  <a:solidFill>
                    <a:srgbClr val="684019"/>
                  </a:solidFill>
                </a:ln>
                <a:gradFill flip="none" rotWithShape="1">
                  <a:gsLst>
                    <a:gs pos="0">
                      <a:srgbClr val="FFF8DE"/>
                    </a:gs>
                    <a:gs pos="35000">
                      <a:srgbClr val="E9BD64"/>
                    </a:gs>
                    <a:gs pos="55000">
                      <a:srgbClr val="FFF0BB"/>
                    </a:gs>
                    <a:gs pos="100000">
                      <a:srgbClr val="C68B35"/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Not All Who Are Free to Marry Ought to Marry</a:t>
            </a: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 startAt="3"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Matthew 18:3-6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30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Proverbs 21:9</a:t>
            </a:r>
          </a:p>
          <a:p>
            <a:pPr marL="1828800" lvl="0" indent="-914400">
              <a:buFont typeface="+mj-lt"/>
              <a:buAutoNum type="arabicPeriod"/>
            </a:pPr>
            <a:r>
              <a:rPr lang="en-US" sz="30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Proverbs 12:4</a:t>
            </a:r>
          </a:p>
          <a:p>
            <a:pPr marL="1828800" lvl="0" indent="-914400">
              <a:buFont typeface="+mj-lt"/>
              <a:buAutoNum type="arabicPeriod"/>
            </a:pPr>
            <a:r>
              <a:rPr lang="en-US" sz="30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Proverbs 19:13</a:t>
            </a:r>
          </a:p>
          <a:p>
            <a:pPr marL="1828800" lvl="0" indent="-914400">
              <a:buFont typeface="+mj-lt"/>
              <a:buAutoNum type="arabicPeriod"/>
            </a:pPr>
            <a:r>
              <a:rPr lang="en-US" sz="30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Proverbs 17:1</a:t>
            </a:r>
          </a:p>
          <a:p>
            <a:pPr marL="1828800" lvl="0" indent="-914400">
              <a:buFont typeface="+mj-lt"/>
              <a:buAutoNum type="arabicPeriod"/>
            </a:pPr>
            <a:r>
              <a:rPr lang="en-US" sz="30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Proverbs 11:29</a:t>
            </a:r>
          </a:p>
          <a:p>
            <a:pPr marL="1828800" lvl="0" indent="-914400">
              <a:buFont typeface="+mj-lt"/>
              <a:buAutoNum type="arabicPeriod"/>
            </a:pPr>
            <a:r>
              <a:rPr lang="en-US" sz="30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Proverbs 30:21-23</a:t>
            </a:r>
          </a:p>
          <a:p>
            <a:pPr marL="1828800" lvl="0" indent="-914400">
              <a:buFont typeface="+mj-lt"/>
              <a:buAutoNum type="arabicPeriod"/>
            </a:pPr>
            <a:r>
              <a:rPr lang="en-US" sz="30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Proverbs 14:1</a:t>
            </a:r>
            <a:endParaRPr kumimoji="0" lang="en-US" sz="3000" b="1" i="0" u="none" strike="noStrike" kern="1200" cap="none" spc="0" normalizeH="0" baseline="0" noProof="0" dirty="0">
              <a:ln w="6350">
                <a:noFill/>
              </a:ln>
              <a:solidFill>
                <a:srgbClr val="382519"/>
              </a:solidFill>
              <a:effectLst>
                <a:glow rad="127000">
                  <a:srgbClr val="E9BD64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4187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A2485-0C43-5A39-974C-B436794F3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63AF0D-6A75-1F85-BA77-8847F1F75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BFCDC5-0881-40ED-C09A-3BC8D94D8A66}"/>
              </a:ext>
            </a:extLst>
          </p:cNvPr>
          <p:cNvSpPr txBox="1"/>
          <p:nvPr/>
        </p:nvSpPr>
        <p:spPr>
          <a:xfrm>
            <a:off x="3048000" y="0"/>
            <a:ext cx="6096000" cy="42473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small" spc="0" normalizeH="0" baseline="0" noProof="0" dirty="0">
                <a:ln w="6350">
                  <a:solidFill>
                    <a:srgbClr val="684019"/>
                  </a:solidFill>
                </a:ln>
                <a:gradFill flip="none" rotWithShape="1">
                  <a:gsLst>
                    <a:gs pos="0">
                      <a:srgbClr val="FFF8DE"/>
                    </a:gs>
                    <a:gs pos="35000">
                      <a:srgbClr val="E9BD64"/>
                    </a:gs>
                    <a:gs pos="55000">
                      <a:srgbClr val="FFF0BB"/>
                    </a:gs>
                    <a:gs pos="100000">
                      <a:srgbClr val="C68B35"/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IV.</a:t>
            </a:r>
            <a:br>
              <a:rPr kumimoji="0" lang="en-US" sz="5000" b="1" i="0" u="none" strike="noStrike" kern="1200" cap="small" spc="0" normalizeH="0" baseline="0" noProof="0" dirty="0">
                <a:ln w="6350">
                  <a:solidFill>
                    <a:srgbClr val="684019"/>
                  </a:solidFill>
                </a:ln>
                <a:gradFill flip="none" rotWithShape="1">
                  <a:gsLst>
                    <a:gs pos="0">
                      <a:srgbClr val="FFF8DE"/>
                    </a:gs>
                    <a:gs pos="35000">
                      <a:srgbClr val="E9BD64"/>
                    </a:gs>
                    <a:gs pos="55000">
                      <a:srgbClr val="FFF0BB"/>
                    </a:gs>
                    <a:gs pos="100000">
                      <a:srgbClr val="C68B35"/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en-US" sz="5000" b="1" i="0" u="none" strike="noStrike" kern="1200" cap="small" spc="0" normalizeH="0" baseline="0" noProof="0" dirty="0">
                <a:ln w="6350">
                  <a:solidFill>
                    <a:srgbClr val="684019"/>
                  </a:solidFill>
                </a:ln>
                <a:gradFill flip="none" rotWithShape="1">
                  <a:gsLst>
                    <a:gs pos="0">
                      <a:srgbClr val="FFF8DE"/>
                    </a:gs>
                    <a:gs pos="35000">
                      <a:srgbClr val="E9BD64"/>
                    </a:gs>
                    <a:gs pos="55000">
                      <a:srgbClr val="FFF0BB"/>
                    </a:gs>
                    <a:gs pos="100000">
                      <a:srgbClr val="C68B35"/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Not All Who Are Free to Marry Ought to Marry</a:t>
            </a: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 startAt="3"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Matthew 18:3-6</a:t>
            </a: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 startAt="3"/>
              <a:tabLst/>
              <a:defRPr/>
            </a:pPr>
            <a:r>
              <a:rPr lang="en-US" sz="3500" b="1" dirty="0">
                <a:ln w="6350">
                  <a:noFill/>
                </a:ln>
                <a:solidFill>
                  <a:srgbClr val="382519"/>
                </a:solidFill>
                <a:effectLst>
                  <a:glow rad="127000">
                    <a:srgbClr val="E9BD6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Matthew 19:9-12</a:t>
            </a:r>
            <a:endParaRPr kumimoji="0" lang="en-US" sz="3500" b="1" i="0" u="none" strike="noStrike" kern="1200" cap="none" spc="0" normalizeH="0" baseline="0" noProof="0" dirty="0">
              <a:ln w="6350">
                <a:noFill/>
              </a:ln>
              <a:solidFill>
                <a:srgbClr val="382519"/>
              </a:solidFill>
              <a:effectLst>
                <a:glow rad="127000">
                  <a:srgbClr val="E9BD64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9373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133</Words>
  <Application>Microsoft Office PowerPoint</Application>
  <PresentationFormat>Widescreen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Constantia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Bryan Dockens</dc:creator>
  <cp:lastModifiedBy>Bryan Dockens</cp:lastModifiedBy>
  <cp:revision>11</cp:revision>
  <dcterms:created xsi:type="dcterms:W3CDTF">2026-10-15T23:27:44Z</dcterms:created>
  <dcterms:modified xsi:type="dcterms:W3CDTF">2026-10-17T00:41:12Z</dcterms:modified>
</cp:coreProperties>
</file>