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6"/>
  </p:notesMasterIdLst>
  <p:sldIdLst>
    <p:sldId id="14782" r:id="rId2"/>
    <p:sldId id="14804" r:id="rId3"/>
    <p:sldId id="14856" r:id="rId4"/>
    <p:sldId id="148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0066"/>
    <a:srgbClr val="CC6600"/>
    <a:srgbClr val="95440D"/>
    <a:srgbClr val="663300"/>
    <a:srgbClr val="003300"/>
    <a:srgbClr val="996633"/>
    <a:srgbClr val="FF5733"/>
    <a:srgbClr val="B7DEE8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1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B64F4-E7D7-46D3-90A7-FEEC4034C0D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E70CE-8525-4B1D-B070-76B9766C0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3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1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D04A-6EF7-4665-B131-E359AC6C5C6A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4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4" r:id="rId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11990F-AE5F-6C20-16D4-CCF5E1DF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64E59C-C370-026B-145E-92C9D3F17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86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F980A-B1CB-E7DA-BA4A-38C4B3C31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9571FA-3414-4A88-D241-C5E145D90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273244-EF8C-57AD-864F-5F5998230453}"/>
              </a:ext>
            </a:extLst>
          </p:cNvPr>
          <p:cNvSpPr txBox="1"/>
          <p:nvPr/>
        </p:nvSpPr>
        <p:spPr>
          <a:xfrm>
            <a:off x="-3239" y="95693"/>
            <a:ext cx="12192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spcBef>
                <a:spcPts val="1200"/>
              </a:spcBef>
              <a:buFont typeface="+mj-lt"/>
              <a:buAutoNum type="romanUcPeriod"/>
            </a:pPr>
            <a:r>
              <a:rPr lang="en-US" sz="60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27000">
                    <a:schemeClr val="accent6">
                      <a:lumMod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Moses Escaped the Massacre of the Innocents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Exodus 1:15-2:10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1</a:t>
            </a:r>
            <a:r>
              <a:rPr lang="en-US" sz="4000" b="1" baseline="30000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st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 Peter 2:13-14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Acts 4:18-20; 5:27-29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Psalm 19:7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Hebrews 11:23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Joshua 2:1-7; 1</a:t>
            </a:r>
            <a:r>
              <a:rPr lang="en-US" sz="4000" b="1" baseline="30000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st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 Samuel 19:11-14</a:t>
            </a:r>
          </a:p>
        </p:txBody>
      </p:sp>
    </p:spTree>
    <p:extLst>
      <p:ext uri="{BB962C8B-B14F-4D97-AF65-F5344CB8AC3E}">
        <p14:creationId xmlns:p14="http://schemas.microsoft.com/office/powerpoint/2010/main" val="417499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393B53-F58D-2D15-932B-98FD6EC7B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C84BE9-4EE2-CB42-3A8D-8828F5C2C3A5}"/>
              </a:ext>
            </a:extLst>
          </p:cNvPr>
          <p:cNvSpPr txBox="1"/>
          <p:nvPr/>
        </p:nvSpPr>
        <p:spPr>
          <a:xfrm>
            <a:off x="-3239" y="95693"/>
            <a:ext cx="1219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spcBef>
                <a:spcPts val="1200"/>
              </a:spcBef>
              <a:buFont typeface="+mj-lt"/>
              <a:buAutoNum type="romanUcPeriod" startAt="2"/>
            </a:pPr>
            <a:r>
              <a:rPr lang="en-US" sz="60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27000">
                    <a:schemeClr val="tx2">
                      <a:lumMod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Moses Escaped Pharaoh’s Vengeance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Exodus 2:11-15; 4:19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Hebrews 11:24-27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Acts 7:22-28</a:t>
            </a:r>
          </a:p>
          <a:p>
            <a:pPr marL="18288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Ecclesiastes 3:1, 3</a:t>
            </a:r>
          </a:p>
        </p:txBody>
      </p:sp>
    </p:spTree>
    <p:extLst>
      <p:ext uri="{BB962C8B-B14F-4D97-AF65-F5344CB8AC3E}">
        <p14:creationId xmlns:p14="http://schemas.microsoft.com/office/powerpoint/2010/main" val="226043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DD9B86-C1F6-F35C-9FE7-8FCEC6944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F9E3BC-0A41-2621-6FD4-39BB98C12494}"/>
              </a:ext>
            </a:extLst>
          </p:cNvPr>
          <p:cNvSpPr txBox="1"/>
          <p:nvPr/>
        </p:nvSpPr>
        <p:spPr>
          <a:xfrm>
            <a:off x="0" y="151179"/>
            <a:ext cx="1218552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ctr">
              <a:spcBef>
                <a:spcPts val="1200"/>
              </a:spcBef>
              <a:buFont typeface="+mj-lt"/>
              <a:buAutoNum type="romanUcPeriod" startAt="3"/>
            </a:pPr>
            <a:r>
              <a:rPr lang="en-US" sz="60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27000">
                    <a:schemeClr val="accent3">
                      <a:lumMod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Moses Escaped </a:t>
            </a:r>
            <a:br>
              <a:rPr lang="en-US" sz="60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27000">
                    <a:schemeClr val="accent3">
                      <a:lumMod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en-US" sz="60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27000">
                    <a:schemeClr val="accent3">
                      <a:lumMod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God’s Punishment</a:t>
            </a:r>
          </a:p>
          <a:p>
            <a:pPr marL="50292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Exodus 4:24-26</a:t>
            </a:r>
          </a:p>
          <a:p>
            <a:pPr marL="50292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Genesis 17:9-14</a:t>
            </a:r>
          </a:p>
          <a:p>
            <a:pPr marL="50292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James 4:17</a:t>
            </a:r>
          </a:p>
          <a:p>
            <a:pPr marL="50292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Romans 6:23</a:t>
            </a:r>
          </a:p>
          <a:p>
            <a:pPr marL="50292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Proverbs 31:10-11</a:t>
            </a:r>
          </a:p>
          <a:p>
            <a:pPr marL="5029200" indent="-914400">
              <a:spcBef>
                <a:spcPts val="1200"/>
              </a:spcBef>
              <a:buFont typeface="+mj-lt"/>
              <a:buAutoNum type="alphaU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2</a:t>
            </a:r>
            <a:r>
              <a:rPr lang="en-US" sz="4000" b="1" baseline="30000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nd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>
                  <a:glow rad="190500">
                    <a:schemeClr val="accent6">
                      <a:lumMod val="20000"/>
                      <a:lumOff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 Corinthians 5:16</a:t>
            </a:r>
          </a:p>
        </p:txBody>
      </p:sp>
    </p:spTree>
    <p:extLst>
      <p:ext uri="{BB962C8B-B14F-4D97-AF65-F5344CB8AC3E}">
        <p14:creationId xmlns:p14="http://schemas.microsoft.com/office/powerpoint/2010/main" val="351058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14313</TotalTime>
  <Words>60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Papyrus</vt:lpstr>
      <vt:lpstr>5_Office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Dockens</dc:creator>
  <cp:lastModifiedBy>Bryan Dockens</cp:lastModifiedBy>
  <cp:revision>1551</cp:revision>
  <dcterms:created xsi:type="dcterms:W3CDTF">2023-05-27T00:35:32Z</dcterms:created>
  <dcterms:modified xsi:type="dcterms:W3CDTF">2026-07-30T19:34:54Z</dcterms:modified>
</cp:coreProperties>
</file>