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2"/>
  </p:notesMasterIdLst>
  <p:sldIdLst>
    <p:sldId id="14804" r:id="rId2"/>
    <p:sldId id="14809" r:id="rId3"/>
    <p:sldId id="14808" r:id="rId4"/>
    <p:sldId id="14807" r:id="rId5"/>
    <p:sldId id="14810" r:id="rId6"/>
    <p:sldId id="14811" r:id="rId7"/>
    <p:sldId id="14812" r:id="rId8"/>
    <p:sldId id="14813" r:id="rId9"/>
    <p:sldId id="14814" r:id="rId10"/>
    <p:sldId id="1481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660066"/>
    <a:srgbClr val="CC6600"/>
    <a:srgbClr val="95440D"/>
    <a:srgbClr val="663300"/>
    <a:srgbClr val="003300"/>
    <a:srgbClr val="996633"/>
    <a:srgbClr val="FF5733"/>
    <a:srgbClr val="B7DEE8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318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1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B64F4-E7D7-46D3-90A7-FEEC4034C0D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E70CE-8525-4B1D-B070-76B9766C0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32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D04A-6EF7-4665-B131-E359AC6C5C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0A6-1D75-4B7B-8C39-611D36EF23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818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D04A-6EF7-4665-B131-E359AC6C5C6A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7/22/2026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0A6-1D75-4B7B-8C39-611D36EF233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318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0D04A-6EF7-4665-B131-E359AC6C5C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8E0A6-1D75-4B7B-8C39-611D36EF23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46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4" r:id="rId2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F980A-B1CB-E7DA-BA4A-38C4B3C31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A596FA-C757-5459-96BF-0C33CB9B96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992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8F603-048C-08C1-AEED-765B609F0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34A43E-4238-281E-22B0-8123FEE4B3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0D2C67-7F80-B2E0-20CF-E3BAC8B1C91C}"/>
              </a:ext>
            </a:extLst>
          </p:cNvPr>
          <p:cNvSpPr txBox="1"/>
          <p:nvPr/>
        </p:nvSpPr>
        <p:spPr>
          <a:xfrm>
            <a:off x="-1" y="1995130"/>
            <a:ext cx="713422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Conclusion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1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st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 Corinthians 10:1-11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4000" b="1" dirty="0"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latin typeface="Bell MT" panose="02020503060305020303" pitchFamily="18" charset="0"/>
              </a:rPr>
              <a:t>John 14:13-14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88900">
                  <a:prstClr val="black"/>
                </a:glow>
              </a:effectLst>
              <a:uLnTx/>
              <a:uFillTx/>
              <a:latin typeface="Bell MT" panose="020205030603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534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9308E-A186-7C6A-0C1E-8BB58D574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FEB71D-C2A1-9B1D-20EA-F63ECE00E5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135FC9-BBE6-CF3C-74BE-5FFD6269DA1E}"/>
              </a:ext>
            </a:extLst>
          </p:cNvPr>
          <p:cNvSpPr txBox="1"/>
          <p:nvPr/>
        </p:nvSpPr>
        <p:spPr>
          <a:xfrm>
            <a:off x="0" y="1995130"/>
            <a:ext cx="6096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5000" b="1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Introduction</a:t>
            </a:r>
          </a:p>
          <a:p>
            <a:pPr marL="1828800" indent="-914400">
              <a:buFont typeface="+mj-lt"/>
              <a:buAutoNum type="alphaUcPeriod"/>
            </a:pPr>
            <a:r>
              <a:rPr lang="en-US" sz="4000" b="1" dirty="0">
                <a:solidFill>
                  <a:schemeClr val="bg1"/>
                </a:solidFill>
                <a:effectLst>
                  <a:glow rad="88900">
                    <a:schemeClr val="tx1"/>
                  </a:glow>
                </a:effectLst>
                <a:latin typeface="Bell MT" panose="02020503060305020303" pitchFamily="18" charset="0"/>
              </a:rPr>
              <a:t>Romans 15:4</a:t>
            </a:r>
          </a:p>
          <a:p>
            <a:pPr marL="1828800" indent="-914400">
              <a:buFont typeface="+mj-lt"/>
              <a:buAutoNum type="alphaUcPeriod"/>
            </a:pPr>
            <a:r>
              <a:rPr lang="en-US" sz="4000" b="1" dirty="0">
                <a:solidFill>
                  <a:schemeClr val="bg1"/>
                </a:solidFill>
                <a:effectLst>
                  <a:glow rad="88900">
                    <a:schemeClr val="tx1"/>
                  </a:glow>
                </a:effectLst>
                <a:latin typeface="Bell MT" panose="02020503060305020303" pitchFamily="18" charset="0"/>
              </a:rPr>
              <a:t>Number 20:1-13</a:t>
            </a:r>
          </a:p>
        </p:txBody>
      </p:sp>
    </p:spTree>
    <p:extLst>
      <p:ext uri="{BB962C8B-B14F-4D97-AF65-F5344CB8AC3E}">
        <p14:creationId xmlns:p14="http://schemas.microsoft.com/office/powerpoint/2010/main" val="377220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91604-2FB5-0540-A521-A449391AD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0F7A52-92DC-BB2E-F1E6-F54FE7021D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934E45-F170-DD11-F72C-1F4B1BB94553}"/>
              </a:ext>
            </a:extLst>
          </p:cNvPr>
          <p:cNvSpPr txBox="1"/>
          <p:nvPr/>
        </p:nvSpPr>
        <p:spPr>
          <a:xfrm>
            <a:off x="0" y="1995130"/>
            <a:ext cx="6096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0" indent="-914400">
              <a:buFont typeface="+mj-lt"/>
              <a:buAutoNum type="romanUcPeriod"/>
              <a:defRPr/>
            </a:pPr>
            <a:r>
              <a:rPr lang="en-US" sz="5000" b="1" cap="small" dirty="0">
                <a:effectLst>
                  <a:glow rad="88900">
                    <a:schemeClr val="bg1"/>
                  </a:glow>
                </a:effectLst>
                <a:latin typeface="Bell MT" panose="02020503060305020303" pitchFamily="18" charset="0"/>
              </a:rPr>
              <a:t>God’s Law May Change</a:t>
            </a:r>
          </a:p>
          <a:p>
            <a:pPr marL="1828800" lvl="0" indent="-914400">
              <a:buFont typeface="+mj-lt"/>
              <a:buAutoNum type="alphaUcPeriod"/>
              <a:defRPr/>
            </a:pPr>
            <a:r>
              <a:rPr lang="en-US" sz="4000" b="1" dirty="0"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latin typeface="Bell MT" panose="02020503060305020303" pitchFamily="18" charset="0"/>
              </a:rPr>
              <a:t>Exodus 17:1-7</a:t>
            </a:r>
          </a:p>
          <a:p>
            <a:pPr marL="1828800" lvl="0" indent="-914400">
              <a:buFont typeface="+mj-lt"/>
              <a:buAutoNum type="alphaUcPeriod"/>
              <a:defRPr/>
            </a:pPr>
            <a:r>
              <a:rPr lang="en-US" sz="4000" b="1" dirty="0"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latin typeface="Bell MT" panose="02020503060305020303" pitchFamily="18" charset="0"/>
              </a:rPr>
              <a:t>Numbers 20:7-8</a:t>
            </a:r>
          </a:p>
          <a:p>
            <a:pPr marL="1828800" lvl="0" indent="-914400">
              <a:buFont typeface="+mj-lt"/>
              <a:buAutoNum type="alphaUcPeriod"/>
              <a:defRPr/>
            </a:pPr>
            <a:r>
              <a:rPr lang="en-US" sz="4000" b="1" dirty="0"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latin typeface="Bell MT" panose="02020503060305020303" pitchFamily="18" charset="0"/>
              </a:rPr>
              <a:t>Hebrews 7:12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88900">
                  <a:prstClr val="black"/>
                </a:glow>
              </a:effectLst>
              <a:uLnTx/>
              <a:uFillTx/>
              <a:latin typeface="Bell MT" panose="020205030603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199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E4E00-80D1-CFBF-D79B-9AF79159B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69F07A-8790-356C-C3F6-4E49BE917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35B580-B0FD-3842-F81C-D7F31C816B23}"/>
              </a:ext>
            </a:extLst>
          </p:cNvPr>
          <p:cNvSpPr txBox="1"/>
          <p:nvPr/>
        </p:nvSpPr>
        <p:spPr>
          <a:xfrm>
            <a:off x="0" y="1995130"/>
            <a:ext cx="60960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UcPeriod" startAt="2"/>
              <a:tabLst/>
              <a:defRPr/>
            </a:pPr>
            <a:r>
              <a:rPr kumimoji="0" lang="en-US" sz="5000" b="1" i="0" u="none" strike="noStrike" kern="1200" cap="small" spc="0" normalizeH="0" baseline="0" noProof="0" dirty="0">
                <a:ln>
                  <a:noFill/>
                </a:ln>
                <a:effectLst>
                  <a:glow rad="88900">
                    <a:schemeClr val="bg1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Substitution of God’s Will </a:t>
            </a:r>
            <a:r>
              <a:rPr lang="en-US" sz="5000" b="1" cap="small" dirty="0">
                <a:effectLst>
                  <a:glow rad="88900">
                    <a:schemeClr val="bg1"/>
                  </a:glow>
                </a:effectLst>
                <a:latin typeface="Bell MT" panose="02020503060305020303" pitchFamily="18" charset="0"/>
              </a:rPr>
              <a:t>Is Rebellion</a:t>
            </a:r>
            <a:endParaRPr kumimoji="0" lang="en-US" sz="5000" b="1" i="0" u="none" strike="noStrike" kern="1200" cap="small" spc="0" normalizeH="0" baseline="0" noProof="0" dirty="0">
              <a:ln>
                <a:noFill/>
              </a:ln>
              <a:effectLst>
                <a:glow rad="88900">
                  <a:schemeClr val="bg1"/>
                </a:glow>
              </a:effectLst>
              <a:uLnTx/>
              <a:uFillTx/>
              <a:latin typeface="Bell MT" panose="02020503060305020303" pitchFamily="18" charset="0"/>
              <a:ea typeface="+mn-ea"/>
              <a:cs typeface="+mn-cs"/>
            </a:endParaRP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Numbers 20:24; 27:12-14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Isaiah 55:8-9; Proverbs 14:12</a:t>
            </a:r>
          </a:p>
        </p:txBody>
      </p:sp>
    </p:spTree>
    <p:extLst>
      <p:ext uri="{BB962C8B-B14F-4D97-AF65-F5344CB8AC3E}">
        <p14:creationId xmlns:p14="http://schemas.microsoft.com/office/powerpoint/2010/main" val="339852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BB944-B34C-0893-37DD-F3FAA4E33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B0CCD0-E9FF-DBEE-2558-2D2ACF468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F90083-457C-CF9D-D54E-D3316090A8A4}"/>
              </a:ext>
            </a:extLst>
          </p:cNvPr>
          <p:cNvSpPr txBox="1"/>
          <p:nvPr/>
        </p:nvSpPr>
        <p:spPr>
          <a:xfrm>
            <a:off x="0" y="1995130"/>
            <a:ext cx="60960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UcPeriod" startAt="3"/>
              <a:tabLst/>
              <a:defRPr/>
            </a:pPr>
            <a:r>
              <a:rPr kumimoji="0" lang="en-US" sz="5000" b="1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The End Does Not Justify the Means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Numbers 20:10-11</a:t>
            </a:r>
          </a:p>
        </p:txBody>
      </p:sp>
    </p:spTree>
    <p:extLst>
      <p:ext uri="{BB962C8B-B14F-4D97-AF65-F5344CB8AC3E}">
        <p14:creationId xmlns:p14="http://schemas.microsoft.com/office/powerpoint/2010/main" val="394463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D5832-326E-3A72-6BB6-59F27BD15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B0352E-CD47-63B5-9C34-4534A3DE0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94515C-676F-F314-BD19-478578AF8396}"/>
              </a:ext>
            </a:extLst>
          </p:cNvPr>
          <p:cNvSpPr txBox="1"/>
          <p:nvPr/>
        </p:nvSpPr>
        <p:spPr>
          <a:xfrm>
            <a:off x="0" y="1995130"/>
            <a:ext cx="6096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UcPeriod" startAt="4"/>
              <a:tabLst/>
              <a:defRPr/>
            </a:pPr>
            <a:r>
              <a:rPr kumimoji="0" lang="en-US" sz="5000" b="1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Failure to Glorify God </a:t>
            </a:r>
            <a:r>
              <a:rPr lang="en-US" sz="5000" b="1" cap="small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latin typeface="Bell MT" panose="02020503060305020303" pitchFamily="18" charset="0"/>
              </a:rPr>
              <a:t>Is Sinful</a:t>
            </a:r>
            <a:endParaRPr kumimoji="0" lang="en-US" sz="5000" b="1" i="0" u="none" strike="noStrike" kern="1200" cap="small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88900">
                  <a:prstClr val="white"/>
                </a:glow>
              </a:effectLst>
              <a:uLnTx/>
              <a:uFillTx/>
              <a:latin typeface="Bell MT" panose="02020503060305020303" pitchFamily="18" charset="0"/>
              <a:ea typeface="+mn-ea"/>
              <a:cs typeface="+mn-cs"/>
            </a:endParaRP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Numbers 20:12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4000" b="1" dirty="0"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latin typeface="Bell MT" panose="02020503060305020303" pitchFamily="18" charset="0"/>
              </a:rPr>
              <a:t>1</a:t>
            </a:r>
            <a:r>
              <a:rPr lang="en-US" sz="4000" b="1" baseline="30000" dirty="0"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latin typeface="Bell MT" panose="02020503060305020303" pitchFamily="18" charset="0"/>
              </a:rPr>
              <a:t>st</a:t>
            </a:r>
            <a:r>
              <a:rPr lang="en-US" sz="4000" b="1" dirty="0"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latin typeface="Bell MT" panose="02020503060305020303" pitchFamily="18" charset="0"/>
              </a:rPr>
              <a:t> Peter 5:5-6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88900">
                  <a:prstClr val="black"/>
                </a:glow>
              </a:effectLst>
              <a:uLnTx/>
              <a:uFillTx/>
              <a:latin typeface="Bell MT" panose="020205030603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177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39845-98B0-C867-87D9-079536D44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C4F921-5039-C6BE-83DD-F552E694E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55FB35-1D18-4279-B8E0-D7A898149D8A}"/>
              </a:ext>
            </a:extLst>
          </p:cNvPr>
          <p:cNvSpPr txBox="1"/>
          <p:nvPr/>
        </p:nvSpPr>
        <p:spPr>
          <a:xfrm>
            <a:off x="0" y="1995130"/>
            <a:ext cx="6096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UcPeriod" startAt="5"/>
              <a:tabLst/>
              <a:defRPr/>
            </a:pPr>
            <a:r>
              <a:rPr kumimoji="0" lang="en-US" sz="5000" b="1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Speech Matters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Psalm 106:32-33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4000" b="1" dirty="0"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latin typeface="Bell MT" panose="02020503060305020303" pitchFamily="18" charset="0"/>
              </a:rPr>
              <a:t>James 3:2-8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88900">
                  <a:prstClr val="black"/>
                </a:glow>
              </a:effectLst>
              <a:uLnTx/>
              <a:uFillTx/>
              <a:latin typeface="Bell MT" panose="020205030603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476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C680C-6472-4F10-0059-EA312DC78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7E3690-A3FC-9203-41AA-B0F6BDC25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659541-0DC3-1539-3CCD-A96BA8B3AE34}"/>
              </a:ext>
            </a:extLst>
          </p:cNvPr>
          <p:cNvSpPr txBox="1"/>
          <p:nvPr/>
        </p:nvSpPr>
        <p:spPr>
          <a:xfrm>
            <a:off x="0" y="1995130"/>
            <a:ext cx="71247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UcPeriod" startAt="6"/>
              <a:tabLst/>
              <a:defRPr/>
            </a:pPr>
            <a:r>
              <a:rPr kumimoji="0" lang="en-US" sz="5000" b="1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Disobedience Prevents Entrance to the Promised Land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Deuteronomy 32:48-52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4000" b="1" dirty="0"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latin typeface="Bell MT" panose="02020503060305020303" pitchFamily="18" charset="0"/>
              </a:rPr>
              <a:t>Hebrews 11:8-10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Hebrews 5:8-9</a:t>
            </a:r>
          </a:p>
        </p:txBody>
      </p:sp>
    </p:spTree>
    <p:extLst>
      <p:ext uri="{BB962C8B-B14F-4D97-AF65-F5344CB8AC3E}">
        <p14:creationId xmlns:p14="http://schemas.microsoft.com/office/powerpoint/2010/main" val="226175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FDD77-BFF7-1CAC-AF38-2D27240EC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C3F009-80B2-4B1C-FA2B-A06803EBC2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3F29CC-F6D2-F939-521C-EC4D691D2A33}"/>
              </a:ext>
            </a:extLst>
          </p:cNvPr>
          <p:cNvSpPr txBox="1"/>
          <p:nvPr/>
        </p:nvSpPr>
        <p:spPr>
          <a:xfrm>
            <a:off x="-1" y="1995130"/>
            <a:ext cx="644842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8700" marR="0" lvl="0" indent="-1028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UcPeriod" startAt="7"/>
              <a:tabLst/>
              <a:defRPr/>
            </a:pPr>
            <a:r>
              <a:rPr kumimoji="0" lang="en-US" sz="5000" b="1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Leaders of God’s People Can Go Astray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John 1:17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4000" b="1" dirty="0"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latin typeface="Bell MT" panose="02020503060305020303" pitchFamily="18" charset="0"/>
              </a:rPr>
              <a:t>Galatians 2:11-14;</a:t>
            </a:r>
            <a:br>
              <a:rPr lang="en-US" sz="4000" b="1" dirty="0"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latin typeface="Bell MT" panose="02020503060305020303" pitchFamily="18" charset="0"/>
              </a:rPr>
            </a:br>
            <a:r>
              <a:rPr lang="en-US" sz="4000" b="1" dirty="0"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latin typeface="Bell MT" panose="02020503060305020303" pitchFamily="18" charset="0"/>
              </a:rPr>
              <a:t>1</a:t>
            </a:r>
            <a:r>
              <a:rPr lang="en-US" sz="4000" b="1" baseline="30000" dirty="0"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latin typeface="Bell MT" panose="02020503060305020303" pitchFamily="18" charset="0"/>
              </a:rPr>
              <a:t>st</a:t>
            </a:r>
            <a:r>
              <a:rPr lang="en-US" sz="4000" b="1" dirty="0">
                <a:solidFill>
                  <a:prstClr val="white"/>
                </a:solidFill>
                <a:effectLst>
                  <a:glow rad="88900">
                    <a:prstClr val="black"/>
                  </a:glow>
                </a:effectLst>
                <a:latin typeface="Bell MT" panose="02020503060305020303" pitchFamily="18" charset="0"/>
              </a:rPr>
              <a:t> Timothy 5:17-20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88900">
                  <a:prstClr val="black"/>
                </a:glow>
              </a:effectLst>
              <a:uLnTx/>
              <a:uFillTx/>
              <a:latin typeface="Bell MT" panose="020205030603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269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13608</TotalTime>
  <Words>91</Words>
  <Application>Microsoft Office PowerPoint</Application>
  <PresentationFormat>Widescreen</PresentationFormat>
  <Paragraphs>28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Bell MT</vt:lpstr>
      <vt:lpstr>Calibri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Dockens</dc:creator>
  <cp:lastModifiedBy>Bryan Dockens</cp:lastModifiedBy>
  <cp:revision>1531</cp:revision>
  <dcterms:created xsi:type="dcterms:W3CDTF">2023-05-27T00:35:32Z</dcterms:created>
  <dcterms:modified xsi:type="dcterms:W3CDTF">2026-07-22T23:06:08Z</dcterms:modified>
</cp:coreProperties>
</file>