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5"/>
  </p:notesMasterIdLst>
  <p:sldIdLst>
    <p:sldId id="14473" r:id="rId2"/>
    <p:sldId id="14474" r:id="rId3"/>
    <p:sldId id="14475" r:id="rId4"/>
    <p:sldId id="14476" r:id="rId5"/>
    <p:sldId id="14477" r:id="rId6"/>
    <p:sldId id="14478" r:id="rId7"/>
    <p:sldId id="14479" r:id="rId8"/>
    <p:sldId id="14480" r:id="rId9"/>
    <p:sldId id="14481" r:id="rId10"/>
    <p:sldId id="14482" r:id="rId11"/>
    <p:sldId id="272" r:id="rId12"/>
    <p:sldId id="271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5440D"/>
    <a:srgbClr val="663300"/>
    <a:srgbClr val="800000"/>
    <a:srgbClr val="003300"/>
    <a:srgbClr val="996633"/>
    <a:srgbClr val="FF5733"/>
    <a:srgbClr val="B7DEE8"/>
    <a:srgbClr val="333300"/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{image_background}">
            <a:extLst>
              <a:ext uri="{FF2B5EF4-FFF2-40B4-BE49-F238E27FC236}">
                <a16:creationId xmlns:a16="http://schemas.microsoft.com/office/drawing/2014/main" id="{693FCEDC-9FCE-A5AF-3FE9-E72374566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7318F8-30E9-05DB-EBEB-1414910D5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61" y="2060423"/>
            <a:ext cx="6958061" cy="1445129"/>
          </a:xfrm>
        </p:spPr>
        <p:txBody>
          <a:bodyPr/>
          <a:lstStyle>
            <a:lvl1pPr>
              <a:defRPr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61BFBFD-30D3-6E47-4AEE-B778273276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9562" y="675550"/>
            <a:ext cx="4800984" cy="859474"/>
          </a:xfrm>
        </p:spPr>
        <p:txBody>
          <a:bodyPr anchor="ctr"/>
          <a:lstStyle>
            <a:lvl1pPr marL="0" algn="l">
              <a:lnSpc>
                <a:spcPct val="110000"/>
              </a:lnSpc>
              <a:spcBef>
                <a:spcPts val="0"/>
              </a:spcBef>
              <a:defRPr sz="2909" b="0" i="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63FE3D9-1C31-A78B-9B71-BEE9214DD1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9561" y="1701165"/>
            <a:ext cx="6958061" cy="193118"/>
          </a:xfrm>
        </p:spPr>
        <p:txBody>
          <a:bodyPr anchor="b"/>
          <a:lstStyle>
            <a:lvl1pPr marL="0">
              <a:lnSpc>
                <a:spcPct val="103000"/>
              </a:lnSpc>
              <a:spcBef>
                <a:spcPts val="0"/>
              </a:spcBef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4A2993-901A-7D60-182B-ACDC9F2BBA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5487" y="3597088"/>
            <a:ext cx="4800984" cy="994687"/>
          </a:xfrm>
        </p:spPr>
        <p:txBody>
          <a:bodyPr anchor="b"/>
          <a:lstStyle>
            <a:lvl1pPr marL="0">
              <a:lnSpc>
                <a:spcPct val="103000"/>
              </a:lnSpc>
              <a:spcBef>
                <a:spcPts val="0"/>
              </a:spcBef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529B3510-6350-689B-E0E1-1D3EE2C6DA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5485" y="4881816"/>
            <a:ext cx="4788131" cy="338866"/>
          </a:xfrm>
        </p:spPr>
        <p:txBody>
          <a:bodyPr anchor="ctr"/>
          <a:lstStyle>
            <a:lvl1pPr marL="0" algn="l">
              <a:spcBef>
                <a:spcPts val="0"/>
              </a:spcBef>
              <a:defRPr sz="3273">
                <a:latin typeface="Rastanty Cortez" panose="02000506000000020003" pitchFamily="2" charset="77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41F6A-AE99-9337-6994-103D34DAEC13}"/>
              </a:ext>
            </a:extLst>
          </p:cNvPr>
          <p:cNvCxnSpPr>
            <a:cxnSpLocks/>
          </p:cNvCxnSpPr>
          <p:nvPr userDrawn="1"/>
        </p:nvCxnSpPr>
        <p:spPr>
          <a:xfrm>
            <a:off x="6225487" y="5238424"/>
            <a:ext cx="47875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A64A1A8-6B02-35D4-F05E-5AF416808B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5487" y="5252148"/>
            <a:ext cx="4786954" cy="338841"/>
          </a:xfrm>
        </p:spPr>
        <p:txBody>
          <a:bodyPr anchor="ctr"/>
          <a:lstStyle>
            <a:lvl1pPr marL="0" algn="l">
              <a:spcBef>
                <a:spcPts val="0"/>
              </a:spcBef>
              <a:defRPr sz="1272" b="0" i="0" cap="none" baseline="0">
                <a:latin typeface="+mn-lt"/>
                <a:cs typeface="Quire Sans" panose="020B05020404000200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D2281DC7-1683-BD94-88EB-F18B3D86D2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485" y="5682527"/>
            <a:ext cx="4788131" cy="338866"/>
          </a:xfrm>
        </p:spPr>
        <p:txBody>
          <a:bodyPr anchor="ctr"/>
          <a:lstStyle>
            <a:lvl1pPr marL="0" algn="l">
              <a:spcBef>
                <a:spcPts val="0"/>
              </a:spcBef>
              <a:defRPr sz="1697" b="0" i="0">
                <a:latin typeface="+mn-lt"/>
                <a:cs typeface="Quire Sans" panose="020B05020404000200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8702A2-D5EB-9120-CEF2-484AC0DBA4FC}"/>
              </a:ext>
            </a:extLst>
          </p:cNvPr>
          <p:cNvCxnSpPr>
            <a:cxnSpLocks/>
          </p:cNvCxnSpPr>
          <p:nvPr userDrawn="1"/>
        </p:nvCxnSpPr>
        <p:spPr>
          <a:xfrm>
            <a:off x="6225487" y="6039135"/>
            <a:ext cx="47881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B112AD50-5E96-91B1-D9C2-83EF833DB2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5485" y="6056471"/>
            <a:ext cx="4788131" cy="338866"/>
          </a:xfrm>
        </p:spPr>
        <p:txBody>
          <a:bodyPr anchor="ctr"/>
          <a:lstStyle>
            <a:lvl1pPr marL="0" algn="l">
              <a:spcBef>
                <a:spcPts val="0"/>
              </a:spcBef>
              <a:defRPr sz="1272" b="0" i="0" cap="none" baseline="0">
                <a:latin typeface="+mn-lt"/>
                <a:cs typeface="Quire Sans" panose="020B05020404000200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9871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1" y="483257"/>
            <a:ext cx="10754591" cy="17544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410257"/>
            <a:ext cx="10754591" cy="42127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31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1246942" rtl="0" eaLnBrk="1" latinLnBrk="0" hangingPunct="1">
        <a:lnSpc>
          <a:spcPct val="85000"/>
        </a:lnSpc>
        <a:spcBef>
          <a:spcPct val="0"/>
        </a:spcBef>
        <a:buNone/>
        <a:defRPr sz="7273" b="0" i="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Seaford Display" pitchFamily="2" charset="0"/>
        </a:defRPr>
      </a:lvl1pPr>
    </p:titleStyle>
    <p:bodyStyle>
      <a:lvl1pPr marL="311735" indent="0" algn="l" defTabSz="1246942" rtl="0" eaLnBrk="1" latinLnBrk="0" hangingPunct="1">
        <a:lnSpc>
          <a:spcPct val="103000"/>
        </a:lnSpc>
        <a:spcBef>
          <a:spcPts val="1363"/>
        </a:spcBef>
        <a:buFont typeface="Arial" panose="020B0604020202020204" pitchFamily="34" charset="0"/>
        <a:buNone/>
        <a:defRPr sz="1697" b="0" i="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1pPr>
      <a:lvl2pPr marL="935206" indent="0" algn="l" defTabSz="1246942" rtl="0" eaLnBrk="1" latinLnBrk="0" hangingPunct="1">
        <a:lnSpc>
          <a:spcPct val="103000"/>
        </a:lnSpc>
        <a:spcBef>
          <a:spcPts val="682"/>
        </a:spcBef>
        <a:buFont typeface="Arial" panose="020B0604020202020204" pitchFamily="34" charset="0"/>
        <a:buNone/>
        <a:defRPr sz="1697" b="0" i="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2pPr>
      <a:lvl3pPr marL="1558677" indent="0" algn="l" defTabSz="1246942" rtl="0" eaLnBrk="1" latinLnBrk="0" hangingPunct="1">
        <a:lnSpc>
          <a:spcPct val="103000"/>
        </a:lnSpc>
        <a:spcBef>
          <a:spcPts val="682"/>
        </a:spcBef>
        <a:buFont typeface="Arial" panose="020B0604020202020204" pitchFamily="34" charset="0"/>
        <a:buNone/>
        <a:defRPr sz="1697" b="0" i="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3pPr>
      <a:lvl4pPr marL="2182148" indent="0" algn="l" defTabSz="1246942" rtl="0" eaLnBrk="1" latinLnBrk="0" hangingPunct="1">
        <a:lnSpc>
          <a:spcPct val="103000"/>
        </a:lnSpc>
        <a:spcBef>
          <a:spcPts val="682"/>
        </a:spcBef>
        <a:buFont typeface="Arial" panose="020B0604020202020204" pitchFamily="34" charset="0"/>
        <a:buNone/>
        <a:defRPr sz="1697" b="0" i="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4pPr>
      <a:lvl5pPr marL="2805619" indent="0" algn="l" defTabSz="1246942" rtl="0" eaLnBrk="1" latinLnBrk="0" hangingPunct="1">
        <a:lnSpc>
          <a:spcPct val="103000"/>
        </a:lnSpc>
        <a:spcBef>
          <a:spcPts val="682"/>
        </a:spcBef>
        <a:buFont typeface="Arial" panose="020B0604020202020204" pitchFamily="34" charset="0"/>
        <a:buNone/>
        <a:defRPr sz="1697" b="0" i="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5pPr>
      <a:lvl6pPr marL="3429089" indent="-311735" algn="l" defTabSz="1246942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6pPr>
      <a:lvl7pPr marL="4052561" indent="-311735" algn="l" defTabSz="1246942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7pPr>
      <a:lvl8pPr marL="4676031" indent="-311735" algn="l" defTabSz="1246942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8pPr>
      <a:lvl9pPr marL="5299502" indent="-311735" algn="l" defTabSz="1246942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46942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623471" algn="l" defTabSz="1246942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2pPr>
      <a:lvl3pPr marL="1246942" algn="l" defTabSz="1246942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870413" algn="l" defTabSz="1246942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4pPr>
      <a:lvl5pPr marL="2493883" algn="l" defTabSz="1246942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5pPr>
      <a:lvl6pPr marL="3117354" algn="l" defTabSz="1246942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6pPr>
      <a:lvl7pPr marL="3740825" algn="l" defTabSz="1246942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7pPr>
      <a:lvl8pPr marL="4364296" algn="l" defTabSz="1246942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8pPr>
      <a:lvl9pPr marL="4987767" algn="l" defTabSz="1246942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0" pos="4352">
          <p15:clr>
            <a:srgbClr val="A4A3A4"/>
          </p15:clr>
        </p15:guide>
        <p15:guide id="51" orient="horz" pos="2448">
          <p15:clr>
            <a:srgbClr val="A4A3A4"/>
          </p15:clr>
        </p15:guide>
        <p15:guide id="52" pos="330">
          <p15:clr>
            <a:srgbClr val="F26B43"/>
          </p15:clr>
        </p15:guide>
        <p15:guide id="53" pos="677">
          <p15:clr>
            <a:srgbClr val="F26B43"/>
          </p15:clr>
        </p15:guide>
        <p15:guide id="54" pos="842">
          <p15:clr>
            <a:srgbClr val="F26B43"/>
          </p15:clr>
        </p15:guide>
        <p15:guide id="55" pos="1191">
          <p15:clr>
            <a:srgbClr val="F26B43"/>
          </p15:clr>
        </p15:guide>
        <p15:guide id="56" pos="1356">
          <p15:clr>
            <a:srgbClr val="F26B43"/>
          </p15:clr>
        </p15:guide>
        <p15:guide id="57" pos="1705">
          <p15:clr>
            <a:srgbClr val="F26B43"/>
          </p15:clr>
        </p15:guide>
        <p15:guide id="58" pos="1870">
          <p15:clr>
            <a:srgbClr val="F26B43"/>
          </p15:clr>
        </p15:guide>
        <p15:guide id="59" pos="2217">
          <p15:clr>
            <a:srgbClr val="F26B43"/>
          </p15:clr>
        </p15:guide>
        <p15:guide id="60" pos="2382">
          <p15:clr>
            <a:srgbClr val="F26B43"/>
          </p15:clr>
        </p15:guide>
        <p15:guide id="61" pos="2730">
          <p15:clr>
            <a:srgbClr val="F26B43"/>
          </p15:clr>
        </p15:guide>
        <p15:guide id="62" pos="2894">
          <p15:clr>
            <a:srgbClr val="F26B43"/>
          </p15:clr>
        </p15:guide>
        <p15:guide id="63" pos="3243">
          <p15:clr>
            <a:srgbClr val="F26B43"/>
          </p15:clr>
        </p15:guide>
        <p15:guide id="64" pos="3408">
          <p15:clr>
            <a:srgbClr val="F26B43"/>
          </p15:clr>
        </p15:guide>
        <p15:guide id="65" pos="3757">
          <p15:clr>
            <a:srgbClr val="F26B43"/>
          </p15:clr>
        </p15:guide>
        <p15:guide id="66" pos="3922">
          <p15:clr>
            <a:srgbClr val="F26B43"/>
          </p15:clr>
        </p15:guide>
        <p15:guide id="67" pos="4270">
          <p15:clr>
            <a:srgbClr val="F26B43"/>
          </p15:clr>
        </p15:guide>
        <p15:guide id="68" pos="4434">
          <p15:clr>
            <a:srgbClr val="F26B43"/>
          </p15:clr>
        </p15:guide>
        <p15:guide id="69" pos="4782">
          <p15:clr>
            <a:srgbClr val="F26B43"/>
          </p15:clr>
        </p15:guide>
        <p15:guide id="70" pos="4947">
          <p15:clr>
            <a:srgbClr val="F26B43"/>
          </p15:clr>
        </p15:guide>
        <p15:guide id="71" pos="5296">
          <p15:clr>
            <a:srgbClr val="F26B43"/>
          </p15:clr>
        </p15:guide>
        <p15:guide id="72" pos="5461">
          <p15:clr>
            <a:srgbClr val="F26B43"/>
          </p15:clr>
        </p15:guide>
        <p15:guide id="73" pos="5810">
          <p15:clr>
            <a:srgbClr val="F26B43"/>
          </p15:clr>
        </p15:guide>
        <p15:guide id="74" pos="5974">
          <p15:clr>
            <a:srgbClr val="F26B43"/>
          </p15:clr>
        </p15:guide>
        <p15:guide id="75" pos="6322">
          <p15:clr>
            <a:srgbClr val="F26B43"/>
          </p15:clr>
        </p15:guide>
        <p15:guide id="76" pos="6487">
          <p15:clr>
            <a:srgbClr val="F26B43"/>
          </p15:clr>
        </p15:guide>
        <p15:guide id="77" pos="6834">
          <p15:clr>
            <a:srgbClr val="F26B43"/>
          </p15:clr>
        </p15:guide>
        <p15:guide id="78" pos="6999">
          <p15:clr>
            <a:srgbClr val="F26B43"/>
          </p15:clr>
        </p15:guide>
        <p15:guide id="79" pos="7348">
          <p15:clr>
            <a:srgbClr val="F26B43"/>
          </p15:clr>
        </p15:guide>
        <p15:guide id="80" pos="7513">
          <p15:clr>
            <a:srgbClr val="F26B43"/>
          </p15:clr>
        </p15:guide>
        <p15:guide id="81" pos="7862">
          <p15:clr>
            <a:srgbClr val="F26B43"/>
          </p15:clr>
        </p15:guide>
        <p15:guide id="82" pos="8027">
          <p15:clr>
            <a:srgbClr val="F26B43"/>
          </p15:clr>
        </p15:guide>
        <p15:guide id="83" pos="8374">
          <p15:clr>
            <a:srgbClr val="F26B43"/>
          </p15:clr>
        </p15:guide>
        <p15:guide id="84" orient="horz" pos="240">
          <p15:clr>
            <a:srgbClr val="F26B43"/>
          </p15:clr>
        </p15:guide>
        <p15:guide id="85" orient="horz" pos="776">
          <p15:clr>
            <a:srgbClr val="F26B43"/>
          </p15:clr>
        </p15:guide>
        <p15:guide id="86" orient="horz" pos="1008">
          <p15:clr>
            <a:srgbClr val="F26B43"/>
          </p15:clr>
        </p15:guide>
        <p15:guide id="87" orient="horz" pos="1552">
          <p15:clr>
            <a:srgbClr val="F26B43"/>
          </p15:clr>
        </p15:guide>
        <p15:guide id="88" orient="horz" pos="1792">
          <p15:clr>
            <a:srgbClr val="F26B43"/>
          </p15:clr>
        </p15:guide>
        <p15:guide id="89" orient="horz" pos="2328">
          <p15:clr>
            <a:srgbClr val="F26B43"/>
          </p15:clr>
        </p15:guide>
        <p15:guide id="90" orient="horz" pos="2568">
          <p15:clr>
            <a:srgbClr val="F26B43"/>
          </p15:clr>
        </p15:guide>
        <p15:guide id="91" orient="horz" pos="3104">
          <p15:clr>
            <a:srgbClr val="F26B43"/>
          </p15:clr>
        </p15:guide>
        <p15:guide id="92" orient="horz" pos="3344">
          <p15:clr>
            <a:srgbClr val="F26B43"/>
          </p15:clr>
        </p15:guide>
        <p15:guide id="93" orient="horz" pos="3880">
          <p15:clr>
            <a:srgbClr val="F26B43"/>
          </p15:clr>
        </p15:guide>
        <p15:guide id="94" orient="horz" pos="4120">
          <p15:clr>
            <a:srgbClr val="F26B43"/>
          </p15:clr>
        </p15:guide>
        <p15:guide id="95" orient="horz" pos="46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88881A-8196-CF58-01DC-51F8DE48E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889809-F924-F33D-717D-56A2E6F9AD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7361"/>
            <a:ext cx="12192000" cy="6850639"/>
          </a:xfrm>
        </p:spPr>
        <p:txBody>
          <a:bodyPr/>
          <a:lstStyle/>
          <a:p>
            <a:pPr algn="ctr"/>
            <a:r>
              <a:rPr lang="en-US" sz="13236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19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A8053D-95B6-203D-060E-606B56BA1D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5485" y="7038454"/>
            <a:ext cx="4788131" cy="465513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EE419-79EE-DE4D-6C02-7344F7EC8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20752"/>
            <a:ext cx="6051176" cy="211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4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6435E-6D8B-4936-07BD-186B0B3B3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CD3359-D62F-EC4C-58BC-F4188F3CF5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1744" y="7361"/>
            <a:ext cx="5290256" cy="1180692"/>
          </a:xfrm>
        </p:spPr>
        <p:txBody>
          <a:bodyPr/>
          <a:lstStyle/>
          <a:p>
            <a:pPr algn="ctr"/>
            <a:r>
              <a:rPr lang="en-US" sz="6177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19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116245-12C9-D4AE-6A58-E2E8F0A83E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5485" y="7038454"/>
            <a:ext cx="4788131" cy="465513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AF9A91-F863-1C29-7365-6977191AC50F}"/>
              </a:ext>
            </a:extLst>
          </p:cNvPr>
          <p:cNvSpPr txBox="1"/>
          <p:nvPr/>
        </p:nvSpPr>
        <p:spPr>
          <a:xfrm>
            <a:off x="1" y="2516931"/>
            <a:ext cx="6225484" cy="21871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06867" indent="-806867" defTabSz="403433">
              <a:buFont typeface="+mj-lt"/>
              <a:buAutoNum type="alphaUcPeriod" startAt="9"/>
              <a:defRPr/>
            </a:pP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Colossians 1:16-17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53EA8-BA59-F027-B2F0-DF4AF40C22B8}"/>
              </a:ext>
            </a:extLst>
          </p:cNvPr>
          <p:cNvSpPr txBox="1"/>
          <p:nvPr/>
        </p:nvSpPr>
        <p:spPr>
          <a:xfrm>
            <a:off x="0" y="1328877"/>
            <a:ext cx="12192000" cy="1188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06867" indent="-806867" defTabSz="403433">
              <a:buFont typeface="+mj-lt"/>
              <a:buAutoNum type="romanUcPeriod"/>
            </a:pPr>
            <a:r>
              <a:rPr lang="en-US" sz="6177" dirty="0">
                <a:solidFill>
                  <a:srgbClr val="A05B54">
                    <a:lumMod val="75000"/>
                  </a:srgbClr>
                </a:solidFill>
                <a:effectLst>
                  <a:glow rad="127000">
                    <a:srgbClr val="956B5E">
                      <a:lumMod val="20000"/>
                      <a:lumOff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 Display"/>
              </a:rPr>
              <a:t>GOD IS REVEALED IN NATURE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B2EFE1-7D5B-5B0C-B148-EA55CD029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63" y="3293639"/>
            <a:ext cx="6051176" cy="30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60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FFAA2-0FA1-4477-6E62-C4ABB8971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B95D19-53F4-1792-62E2-2EAFEF852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6424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D180BE3-6CB8-790D-5D82-6F877C00C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5297434" cy="1180692"/>
          </a:xfrm>
        </p:spPr>
        <p:txBody>
          <a:bodyPr/>
          <a:lstStyle/>
          <a:p>
            <a:pPr algn="ctr"/>
            <a:r>
              <a:rPr lang="en-US" sz="6177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8D940A-2240-14EA-A8A5-EF666DA17BF9}"/>
              </a:ext>
            </a:extLst>
          </p:cNvPr>
          <p:cNvSpPr txBox="1"/>
          <p:nvPr/>
        </p:nvSpPr>
        <p:spPr>
          <a:xfrm>
            <a:off x="0" y="1328877"/>
            <a:ext cx="12192000" cy="1188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008583" indent="-1008583" defTabSz="403433">
              <a:buFont typeface="+mj-lt"/>
              <a:buAutoNum type="romanUcPeriod" startAt="2"/>
            </a:pPr>
            <a:r>
              <a:rPr lang="en-US" sz="6177" dirty="0">
                <a:solidFill>
                  <a:srgbClr val="A05B54">
                    <a:lumMod val="75000"/>
                  </a:srgbClr>
                </a:solidFill>
                <a:effectLst>
                  <a:glow rad="127000">
                    <a:srgbClr val="956B5E">
                      <a:lumMod val="20000"/>
                      <a:lumOff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 Display"/>
              </a:rPr>
              <a:t>GOD IS REVEALED IN HIS WORD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4B4D74-904E-4DD2-0A6B-E5D3ED85F0AA}"/>
              </a:ext>
            </a:extLst>
          </p:cNvPr>
          <p:cNvSpPr txBox="1"/>
          <p:nvPr/>
        </p:nvSpPr>
        <p:spPr>
          <a:xfrm>
            <a:off x="6096000" y="2516931"/>
            <a:ext cx="6096000" cy="21871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06867" indent="-806867" defTabSz="403433">
              <a:buFont typeface="+mj-lt"/>
              <a:buAutoNum type="alphaUcPeriod"/>
              <a:defRPr/>
            </a:pP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Psalm 19:7-14</a:t>
            </a:r>
          </a:p>
        </p:txBody>
      </p:sp>
    </p:spTree>
    <p:extLst>
      <p:ext uri="{BB962C8B-B14F-4D97-AF65-F5344CB8AC3E}">
        <p14:creationId xmlns:p14="http://schemas.microsoft.com/office/powerpoint/2010/main" val="392655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7CECC46-B945-1A8D-5BBF-D9792AFE3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6424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F37EED5-680E-440D-9A84-A11277E58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5297434" cy="1180692"/>
          </a:xfrm>
        </p:spPr>
        <p:txBody>
          <a:bodyPr/>
          <a:lstStyle/>
          <a:p>
            <a:pPr algn="ctr"/>
            <a:r>
              <a:rPr lang="en-US" sz="6177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485C13-95A8-48CF-D79E-DFEB39F08573}"/>
              </a:ext>
            </a:extLst>
          </p:cNvPr>
          <p:cNvSpPr txBox="1"/>
          <p:nvPr/>
        </p:nvSpPr>
        <p:spPr>
          <a:xfrm>
            <a:off x="0" y="1328877"/>
            <a:ext cx="12192000" cy="1188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008583" indent="-1008583" defTabSz="403433">
              <a:buFont typeface="+mj-lt"/>
              <a:buAutoNum type="romanUcPeriod" startAt="2"/>
            </a:pPr>
            <a:r>
              <a:rPr lang="en-US" sz="6177" dirty="0">
                <a:solidFill>
                  <a:srgbClr val="A05B54">
                    <a:lumMod val="75000"/>
                  </a:srgbClr>
                </a:solidFill>
                <a:effectLst>
                  <a:glow rad="127000">
                    <a:srgbClr val="956B5E">
                      <a:lumMod val="20000"/>
                      <a:lumOff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 Display"/>
              </a:rPr>
              <a:t>GOD IS REVEALED IN HIS WORD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E5B1834-1A86-2725-CD59-4DED426ED961}"/>
              </a:ext>
            </a:extLst>
          </p:cNvPr>
          <p:cNvGraphicFramePr>
            <a:graphicFrameLocks noGrp="1"/>
          </p:cNvGraphicFramePr>
          <p:nvPr/>
        </p:nvGraphicFramePr>
        <p:xfrm>
          <a:off x="0" y="3333295"/>
          <a:ext cx="12192000" cy="3523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115754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6601392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52472655"/>
                    </a:ext>
                  </a:extLst>
                </a:gridCol>
              </a:tblGrid>
              <a:tr h="618565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God’s Word Is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What it Is Doing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Why it Can</a:t>
                      </a: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3163070667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Law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Converting the Soul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Perfect</a:t>
                      </a: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1120799340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Testimony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Making Wise the Simple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Sure</a:t>
                      </a: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2866839070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Statutes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Rejoicing the Heart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Right</a:t>
                      </a: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1387238071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Commandment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Enlightening the Eyes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Pure</a:t>
                      </a: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437097109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Fear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Enduring Forever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Clean</a:t>
                      </a: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2926329609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Judgments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Making Righteous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True</a:t>
                      </a: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419622761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9320D34-1886-5BB7-C3A4-6FF4B819B0B4}"/>
              </a:ext>
            </a:extLst>
          </p:cNvPr>
          <p:cNvSpPr txBox="1"/>
          <p:nvPr/>
        </p:nvSpPr>
        <p:spPr>
          <a:xfrm>
            <a:off x="6096000" y="2516931"/>
            <a:ext cx="6096000" cy="21871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06867" indent="-806867" defTabSz="403433">
              <a:buFont typeface="+mj-lt"/>
              <a:buAutoNum type="alphaUcPeriod"/>
              <a:defRPr/>
            </a:pP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Psalm 19:7-14</a:t>
            </a:r>
          </a:p>
        </p:txBody>
      </p:sp>
    </p:spTree>
    <p:extLst>
      <p:ext uri="{BB962C8B-B14F-4D97-AF65-F5344CB8AC3E}">
        <p14:creationId xmlns:p14="http://schemas.microsoft.com/office/powerpoint/2010/main" val="172734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57518-D660-6F46-B7B2-FB1186E0F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619062-F927-4D03-DBD0-43F50072D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6424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4BF52A6-1CD9-16B5-7C98-806D9C45A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5297434" cy="1180692"/>
          </a:xfrm>
        </p:spPr>
        <p:txBody>
          <a:bodyPr/>
          <a:lstStyle/>
          <a:p>
            <a:pPr algn="ctr"/>
            <a:r>
              <a:rPr lang="en-US" sz="6177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4C2DD5-31F4-A201-3F2F-FC7D061F4E7F}"/>
              </a:ext>
            </a:extLst>
          </p:cNvPr>
          <p:cNvSpPr txBox="1"/>
          <p:nvPr/>
        </p:nvSpPr>
        <p:spPr>
          <a:xfrm>
            <a:off x="0" y="1328877"/>
            <a:ext cx="12192000" cy="1188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008583" indent="-1008583" defTabSz="403433">
              <a:buFont typeface="+mj-lt"/>
              <a:buAutoNum type="romanUcPeriod" startAt="2"/>
            </a:pPr>
            <a:r>
              <a:rPr lang="en-US" sz="6177" dirty="0">
                <a:solidFill>
                  <a:srgbClr val="A05B54">
                    <a:lumMod val="75000"/>
                  </a:srgbClr>
                </a:solidFill>
                <a:effectLst>
                  <a:glow rad="127000">
                    <a:srgbClr val="956B5E">
                      <a:lumMod val="20000"/>
                      <a:lumOff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 Display"/>
              </a:rPr>
              <a:t>GOD IS REVEALED IN HIS WORD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8755E0-F37D-DD92-ED4C-07F9050FFFF8}"/>
              </a:ext>
            </a:extLst>
          </p:cNvPr>
          <p:cNvSpPr txBox="1"/>
          <p:nvPr/>
        </p:nvSpPr>
        <p:spPr>
          <a:xfrm>
            <a:off x="6096000" y="2516931"/>
            <a:ext cx="6096000" cy="21871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06867" indent="-806867" defTabSz="403433">
              <a:buFont typeface="+mj-lt"/>
              <a:buAutoNum type="alphaUcPeriod"/>
              <a:defRPr/>
            </a:pP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Psalm 19:7-14</a:t>
            </a:r>
          </a:p>
          <a:p>
            <a:pPr marL="806867" indent="-806867" defTabSz="403433">
              <a:buFont typeface="+mj-lt"/>
              <a:buAutoNum type="alphaUcPeriod"/>
              <a:defRPr/>
            </a:pP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2</a:t>
            </a:r>
            <a:r>
              <a:rPr lang="en-US" sz="3530" b="1" baseline="30000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nd</a:t>
            </a: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 Timothy 3:16-17</a:t>
            </a:r>
          </a:p>
          <a:p>
            <a:pPr marL="806867" indent="-806867" defTabSz="403433">
              <a:buFont typeface="+mj-lt"/>
              <a:buAutoNum type="alphaUcPeriod"/>
              <a:defRPr/>
            </a:pP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Psalm 119:160;</a:t>
            </a:r>
            <a:b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</a:b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1</a:t>
            </a:r>
            <a:r>
              <a:rPr lang="en-US" sz="3530" b="1" baseline="30000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st</a:t>
            </a: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 Peter 1:25;</a:t>
            </a:r>
            <a:b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</a:b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Luke 21:33</a:t>
            </a:r>
          </a:p>
          <a:p>
            <a:pPr marL="806867" indent="-806867" defTabSz="403433">
              <a:buFont typeface="+mj-lt"/>
              <a:buAutoNum type="alphaUcPeriod"/>
              <a:defRPr/>
            </a:pP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Proverbs 1:7</a:t>
            </a:r>
          </a:p>
        </p:txBody>
      </p:sp>
    </p:spTree>
    <p:extLst>
      <p:ext uri="{BB962C8B-B14F-4D97-AF65-F5344CB8AC3E}">
        <p14:creationId xmlns:p14="http://schemas.microsoft.com/office/powerpoint/2010/main" val="111223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199BF-2731-D2FE-54B3-5698A2FB4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85D018-BFF7-7B14-0EE4-FB38EB832F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1744" y="7361"/>
            <a:ext cx="5290256" cy="1180692"/>
          </a:xfrm>
        </p:spPr>
        <p:txBody>
          <a:bodyPr/>
          <a:lstStyle/>
          <a:p>
            <a:pPr algn="ctr"/>
            <a:r>
              <a:rPr lang="en-US" sz="6177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19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350FD1-EEA9-6B51-74FE-C3844E4E35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5485" y="7038454"/>
            <a:ext cx="4788131" cy="465513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80C059-02B8-9D57-9729-F0EB96E3A42D}"/>
              </a:ext>
            </a:extLst>
          </p:cNvPr>
          <p:cNvSpPr txBox="1"/>
          <p:nvPr/>
        </p:nvSpPr>
        <p:spPr>
          <a:xfrm>
            <a:off x="0" y="2516931"/>
            <a:ext cx="6225485" cy="21871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06867" indent="-806867" defTabSz="403433">
              <a:buFont typeface="+mj-lt"/>
              <a:buAutoNum type="alphaUcPeriod"/>
              <a:defRPr/>
            </a:pP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Psalm 19:1-6</a:t>
            </a:r>
          </a:p>
          <a:p>
            <a:pPr marL="806867" indent="-806867" defTabSz="403433">
              <a:buFont typeface="+mj-lt"/>
              <a:buAutoNum type="alphaUcPeriod"/>
              <a:defRPr/>
            </a:pP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Romans 1:20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CF312-CEDC-90D5-50AE-CDBAD6F52DE3}"/>
              </a:ext>
            </a:extLst>
          </p:cNvPr>
          <p:cNvSpPr txBox="1"/>
          <p:nvPr/>
        </p:nvSpPr>
        <p:spPr>
          <a:xfrm>
            <a:off x="0" y="1328877"/>
            <a:ext cx="12192000" cy="1188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06867" indent="-806867" defTabSz="403433">
              <a:buFont typeface="+mj-lt"/>
              <a:buAutoNum type="romanUcPeriod"/>
            </a:pPr>
            <a:r>
              <a:rPr lang="en-US" sz="6177" dirty="0">
                <a:solidFill>
                  <a:srgbClr val="A05B54">
                    <a:lumMod val="75000"/>
                  </a:srgbClr>
                </a:solidFill>
                <a:effectLst>
                  <a:glow rad="127000">
                    <a:srgbClr val="956B5E">
                      <a:lumMod val="20000"/>
                      <a:lumOff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 Display"/>
              </a:rPr>
              <a:t>GOD IS REVEALED IN NATURE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AB2434-0B51-C6B1-02A4-CD14CD81E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63" y="3293639"/>
            <a:ext cx="6051176" cy="30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8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53309-2126-1CBC-80C6-AFD9157AA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A3AD77-DFD0-A400-126D-7775D10845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1744" y="7361"/>
            <a:ext cx="5290256" cy="1180692"/>
          </a:xfrm>
        </p:spPr>
        <p:txBody>
          <a:bodyPr/>
          <a:lstStyle/>
          <a:p>
            <a:pPr algn="ctr"/>
            <a:r>
              <a:rPr lang="en-US" sz="6177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19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DF7362-FBF6-C477-486A-2CE5B4856D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5485" y="7038454"/>
            <a:ext cx="4788131" cy="465513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B715D8-1956-F9DF-7D9C-D9704E35CF0F}"/>
              </a:ext>
            </a:extLst>
          </p:cNvPr>
          <p:cNvSpPr txBox="1"/>
          <p:nvPr/>
        </p:nvSpPr>
        <p:spPr>
          <a:xfrm>
            <a:off x="1" y="2516931"/>
            <a:ext cx="6225484" cy="21871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06867" indent="-806867" defTabSz="403433">
              <a:buFont typeface="+mj-lt"/>
              <a:buAutoNum type="alphaUcPeriod" startAt="3"/>
              <a:defRPr/>
            </a:pP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Psalm 8:8; Isaiah 43:16</a:t>
            </a:r>
          </a:p>
        </p:txBody>
      </p:sp>
      <p:pic>
        <p:nvPicPr>
          <p:cNvPr id="1026" name="Picture 2" descr="Map of the World showing the direction of the Ocean Currents">
            <a:extLst>
              <a:ext uri="{FF2B5EF4-FFF2-40B4-BE49-F238E27FC236}">
                <a16:creationId xmlns:a16="http://schemas.microsoft.com/office/drawing/2014/main" id="{DB9FF1A4-7F6B-054D-993B-9F985237C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85" y="2488454"/>
            <a:ext cx="5966515" cy="436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960C35-F637-760C-863B-53C38B279EB7}"/>
              </a:ext>
            </a:extLst>
          </p:cNvPr>
          <p:cNvSpPr txBox="1"/>
          <p:nvPr/>
        </p:nvSpPr>
        <p:spPr>
          <a:xfrm>
            <a:off x="0" y="1328877"/>
            <a:ext cx="12192000" cy="1188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06867" indent="-806867" defTabSz="403433">
              <a:buFont typeface="+mj-lt"/>
              <a:buAutoNum type="romanUcPeriod"/>
            </a:pPr>
            <a:r>
              <a:rPr lang="en-US" sz="6177" dirty="0">
                <a:solidFill>
                  <a:srgbClr val="A05B54">
                    <a:lumMod val="75000"/>
                  </a:srgbClr>
                </a:solidFill>
                <a:effectLst>
                  <a:glow rad="127000">
                    <a:srgbClr val="956B5E">
                      <a:lumMod val="20000"/>
                      <a:lumOff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 Display"/>
              </a:rPr>
              <a:t>GOD IS REVEALED IN NATURE</a:t>
            </a:r>
          </a:p>
        </p:txBody>
      </p:sp>
    </p:spTree>
    <p:extLst>
      <p:ext uri="{BB962C8B-B14F-4D97-AF65-F5344CB8AC3E}">
        <p14:creationId xmlns:p14="http://schemas.microsoft.com/office/powerpoint/2010/main" val="25729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C17C5-57E5-555F-A952-7BB58C9CB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29C944-76FD-5015-A9B8-EE87FABC5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1744" y="7361"/>
            <a:ext cx="5290256" cy="1180692"/>
          </a:xfrm>
        </p:spPr>
        <p:txBody>
          <a:bodyPr/>
          <a:lstStyle/>
          <a:p>
            <a:pPr algn="ctr"/>
            <a:r>
              <a:rPr lang="en-US" sz="6177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19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94F8A5-D486-E4F7-DD1A-C94535B007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5485" y="7038454"/>
            <a:ext cx="4788131" cy="465513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6EF3EB-0429-5764-21FC-764A1C0BA3C8}"/>
              </a:ext>
            </a:extLst>
          </p:cNvPr>
          <p:cNvSpPr txBox="1"/>
          <p:nvPr/>
        </p:nvSpPr>
        <p:spPr>
          <a:xfrm>
            <a:off x="1" y="2516931"/>
            <a:ext cx="6225484" cy="21871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06867" indent="-806867" defTabSz="403433">
              <a:buFont typeface="+mj-lt"/>
              <a:buAutoNum type="alphaUcPeriod" startAt="4"/>
              <a:defRPr/>
            </a:pP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Job 36:27-28; </a:t>
            </a:r>
            <a:b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</a:b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Amos 5:8; 9:6;</a:t>
            </a:r>
            <a:b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</a:b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Ecclesiastes 1:7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D1E8A-6CA3-7C18-9563-6F1C9197B57A}"/>
              </a:ext>
            </a:extLst>
          </p:cNvPr>
          <p:cNvSpPr txBox="1"/>
          <p:nvPr/>
        </p:nvSpPr>
        <p:spPr>
          <a:xfrm>
            <a:off x="0" y="1328877"/>
            <a:ext cx="12192000" cy="1188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06867" indent="-806867" defTabSz="403433">
              <a:buFont typeface="+mj-lt"/>
              <a:buAutoNum type="romanUcPeriod"/>
            </a:pPr>
            <a:r>
              <a:rPr lang="en-US" sz="6177" dirty="0">
                <a:solidFill>
                  <a:srgbClr val="A05B54">
                    <a:lumMod val="75000"/>
                  </a:srgbClr>
                </a:solidFill>
                <a:effectLst>
                  <a:glow rad="127000">
                    <a:srgbClr val="956B5E">
                      <a:lumMod val="20000"/>
                      <a:lumOff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 Display"/>
              </a:rPr>
              <a:t>GOD IS REVEALED IN NATURE</a:t>
            </a:r>
          </a:p>
        </p:txBody>
      </p:sp>
      <p:pic>
        <p:nvPicPr>
          <p:cNvPr id="2050" name="Picture 2" descr="Hydrologic cycle - Energy Education">
            <a:extLst>
              <a:ext uri="{FF2B5EF4-FFF2-40B4-BE49-F238E27FC236}">
                <a16:creationId xmlns:a16="http://schemas.microsoft.com/office/drawing/2014/main" id="{CE5B80FF-F730-04A5-0162-D201222A0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84" y="2697349"/>
            <a:ext cx="5966516" cy="416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66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BFBDE-3A7D-FCFF-96EF-F99160E6F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455CC1-E7D4-B4B7-086C-7A1B892DC0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1744" y="7361"/>
            <a:ext cx="5290256" cy="1180692"/>
          </a:xfrm>
        </p:spPr>
        <p:txBody>
          <a:bodyPr/>
          <a:lstStyle/>
          <a:p>
            <a:pPr algn="ctr"/>
            <a:r>
              <a:rPr lang="en-US" sz="6177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19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B2647B-89EB-F727-27F1-D9CCA2E784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5485" y="7038454"/>
            <a:ext cx="4788131" cy="465513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681B3E-EFF3-9ED5-8FE0-A3509AA6DBEC}"/>
              </a:ext>
            </a:extLst>
          </p:cNvPr>
          <p:cNvSpPr txBox="1"/>
          <p:nvPr/>
        </p:nvSpPr>
        <p:spPr>
          <a:xfrm>
            <a:off x="1" y="2516931"/>
            <a:ext cx="6225484" cy="21871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06867" indent="-806867" defTabSz="403433">
              <a:buFont typeface="+mj-lt"/>
              <a:buAutoNum type="alphaUcPeriod" startAt="5"/>
              <a:defRPr/>
            </a:pP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Ecclesiastes 1:6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67B2D-66C7-26E0-65D8-65F44A87F7D1}"/>
              </a:ext>
            </a:extLst>
          </p:cNvPr>
          <p:cNvSpPr txBox="1"/>
          <p:nvPr/>
        </p:nvSpPr>
        <p:spPr>
          <a:xfrm>
            <a:off x="0" y="1328877"/>
            <a:ext cx="12192000" cy="1188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06867" indent="-806867" defTabSz="403433">
              <a:buFont typeface="+mj-lt"/>
              <a:buAutoNum type="romanUcPeriod"/>
            </a:pPr>
            <a:r>
              <a:rPr lang="en-US" sz="6177" dirty="0">
                <a:solidFill>
                  <a:srgbClr val="A05B54">
                    <a:lumMod val="75000"/>
                  </a:srgbClr>
                </a:solidFill>
                <a:effectLst>
                  <a:glow rad="127000">
                    <a:srgbClr val="956B5E">
                      <a:lumMod val="20000"/>
                      <a:lumOff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 Display"/>
              </a:rPr>
              <a:t>GOD IS REVEALED IN NATURE</a:t>
            </a:r>
          </a:p>
        </p:txBody>
      </p:sp>
      <p:pic>
        <p:nvPicPr>
          <p:cNvPr id="4098" name="Picture 2" descr="The Jet Stream &amp; Its Influence on Mountain Weather | OpenSnow">
            <a:extLst>
              <a:ext uri="{FF2B5EF4-FFF2-40B4-BE49-F238E27FC236}">
                <a16:creationId xmlns:a16="http://schemas.microsoft.com/office/drawing/2014/main" id="{02D9FCC7-9061-F1D4-1255-B8A11A93D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85" y="2515158"/>
            <a:ext cx="5966516" cy="433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78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88FB8-EACF-E905-5BEC-EE3DA530D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3C4A68-594B-4CCB-5DB4-A673402B96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1744" y="7361"/>
            <a:ext cx="5290256" cy="1180692"/>
          </a:xfrm>
        </p:spPr>
        <p:txBody>
          <a:bodyPr/>
          <a:lstStyle/>
          <a:p>
            <a:pPr algn="ctr"/>
            <a:r>
              <a:rPr lang="en-US" sz="6177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19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3DBE13-7856-4AF7-555F-E96FE248A2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5485" y="7038454"/>
            <a:ext cx="4788131" cy="465513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47757E-D214-F3AD-D30A-162675930AF7}"/>
              </a:ext>
            </a:extLst>
          </p:cNvPr>
          <p:cNvSpPr txBox="1"/>
          <p:nvPr/>
        </p:nvSpPr>
        <p:spPr>
          <a:xfrm>
            <a:off x="1" y="2516931"/>
            <a:ext cx="6225484" cy="21871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06867" indent="-806867" defTabSz="403433">
              <a:buFont typeface="+mj-lt"/>
              <a:buAutoNum type="alphaUcPeriod" startAt="6"/>
              <a:defRPr/>
            </a:pP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Job 28:25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A18EC-5D2A-42B1-C093-952C15598EC5}"/>
              </a:ext>
            </a:extLst>
          </p:cNvPr>
          <p:cNvSpPr txBox="1"/>
          <p:nvPr/>
        </p:nvSpPr>
        <p:spPr>
          <a:xfrm>
            <a:off x="0" y="1328877"/>
            <a:ext cx="12192000" cy="1188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06867" indent="-806867" defTabSz="403433">
              <a:buFont typeface="+mj-lt"/>
              <a:buAutoNum type="romanUcPeriod"/>
            </a:pPr>
            <a:r>
              <a:rPr lang="en-US" sz="6177" dirty="0">
                <a:solidFill>
                  <a:srgbClr val="A05B54">
                    <a:lumMod val="75000"/>
                  </a:srgbClr>
                </a:solidFill>
                <a:effectLst>
                  <a:glow rad="127000">
                    <a:srgbClr val="956B5E">
                      <a:lumMod val="20000"/>
                      <a:lumOff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 Display"/>
              </a:rPr>
              <a:t>GOD IS REVEALED IN NATURE</a:t>
            </a:r>
          </a:p>
        </p:txBody>
      </p:sp>
      <p:pic>
        <p:nvPicPr>
          <p:cNvPr id="8198" name="Picture 6" descr="How Barometric Pressure Affects Indoor Air Quality: An In-Depth Guide -  IAQCert: Indoor Air Quality Certification Courses">
            <a:extLst>
              <a:ext uri="{FF2B5EF4-FFF2-40B4-BE49-F238E27FC236}">
                <a16:creationId xmlns:a16="http://schemas.microsoft.com/office/drawing/2014/main" id="{7479F93B-BD91-9FC6-88C2-D80B2FF14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45428"/>
            <a:ext cx="6096000" cy="36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62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242AF-E5DA-79DB-9B02-863F4579D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01F401-1F62-06DC-9081-A29FCA943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1744" y="7361"/>
            <a:ext cx="5290256" cy="1180692"/>
          </a:xfrm>
        </p:spPr>
        <p:txBody>
          <a:bodyPr/>
          <a:lstStyle/>
          <a:p>
            <a:pPr algn="ctr"/>
            <a:r>
              <a:rPr lang="en-US" sz="6177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19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8AFCF7-D8CB-AF36-B2DB-DE1960E3EB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5485" y="7038454"/>
            <a:ext cx="4788131" cy="465513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D9DDC8-471A-FDC7-FF6B-F8DBA2EDBE8C}"/>
              </a:ext>
            </a:extLst>
          </p:cNvPr>
          <p:cNvSpPr txBox="1"/>
          <p:nvPr/>
        </p:nvSpPr>
        <p:spPr>
          <a:xfrm>
            <a:off x="1" y="2516931"/>
            <a:ext cx="6225484" cy="21871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06867" indent="-806867" defTabSz="403433">
              <a:buFont typeface="+mj-lt"/>
              <a:buAutoNum type="alphaUcPeriod" startAt="6"/>
              <a:defRPr/>
            </a:pP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Job 28:25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6E90A8-DE00-4C6C-A68E-BB4DACAE4015}"/>
              </a:ext>
            </a:extLst>
          </p:cNvPr>
          <p:cNvSpPr txBox="1"/>
          <p:nvPr/>
        </p:nvSpPr>
        <p:spPr>
          <a:xfrm>
            <a:off x="0" y="1328877"/>
            <a:ext cx="12192000" cy="1188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06867" indent="-806867" defTabSz="403433">
              <a:buFont typeface="+mj-lt"/>
              <a:buAutoNum type="romanUcPeriod"/>
            </a:pPr>
            <a:r>
              <a:rPr lang="en-US" sz="6177" dirty="0">
                <a:solidFill>
                  <a:srgbClr val="A05B54">
                    <a:lumMod val="75000"/>
                  </a:srgbClr>
                </a:solidFill>
                <a:effectLst>
                  <a:glow rad="127000">
                    <a:srgbClr val="956B5E">
                      <a:lumMod val="20000"/>
                      <a:lumOff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 Display"/>
              </a:rPr>
              <a:t>GOD IS REVEALED IN NATURE</a:t>
            </a:r>
          </a:p>
        </p:txBody>
      </p:sp>
      <p:pic>
        <p:nvPicPr>
          <p:cNvPr id="8194" name="Picture 2" descr="Simple talk on the complex subject of aerodynamics | Articles | Grassroots  Motorsports">
            <a:extLst>
              <a:ext uri="{FF2B5EF4-FFF2-40B4-BE49-F238E27FC236}">
                <a16:creationId xmlns:a16="http://schemas.microsoft.com/office/drawing/2014/main" id="{53BF491A-495F-B3E2-1676-35636DD64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034462"/>
            <a:ext cx="6095999" cy="281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5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0B159-B209-2BA0-4765-1C32F75AA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B5BFC-B0DC-C95C-83DB-E563A9348B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1744" y="7361"/>
            <a:ext cx="5290256" cy="1180692"/>
          </a:xfrm>
        </p:spPr>
        <p:txBody>
          <a:bodyPr/>
          <a:lstStyle/>
          <a:p>
            <a:pPr algn="ctr"/>
            <a:r>
              <a:rPr lang="en-US" sz="6177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19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58AF56-CDF3-C086-57AB-A7504A44BC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5485" y="7038454"/>
            <a:ext cx="4788131" cy="465513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947A1E-7FB9-F4EE-F074-5BB57E1B89B9}"/>
              </a:ext>
            </a:extLst>
          </p:cNvPr>
          <p:cNvSpPr txBox="1"/>
          <p:nvPr/>
        </p:nvSpPr>
        <p:spPr>
          <a:xfrm>
            <a:off x="1" y="2516931"/>
            <a:ext cx="6225484" cy="21871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06867" indent="-806867" defTabSz="403433">
              <a:buFont typeface="+mj-lt"/>
              <a:buAutoNum type="alphaUcPeriod" startAt="7"/>
              <a:defRPr/>
            </a:pP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Job 26:10; </a:t>
            </a:r>
            <a:b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</a:b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Proverbs 8:27; </a:t>
            </a:r>
            <a:b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</a:b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Isaiah 40:22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8C8CF-9366-8B08-38F1-C072BE5EC444}"/>
              </a:ext>
            </a:extLst>
          </p:cNvPr>
          <p:cNvSpPr txBox="1"/>
          <p:nvPr/>
        </p:nvSpPr>
        <p:spPr>
          <a:xfrm>
            <a:off x="0" y="1328877"/>
            <a:ext cx="12192000" cy="1188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06867" indent="-806867" defTabSz="403433">
              <a:buFont typeface="+mj-lt"/>
              <a:buAutoNum type="romanUcPeriod"/>
            </a:pPr>
            <a:r>
              <a:rPr lang="en-US" sz="6177" dirty="0">
                <a:solidFill>
                  <a:srgbClr val="A05B54">
                    <a:lumMod val="75000"/>
                  </a:srgbClr>
                </a:solidFill>
                <a:effectLst>
                  <a:glow rad="127000">
                    <a:srgbClr val="956B5E">
                      <a:lumMod val="20000"/>
                      <a:lumOff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 Display"/>
              </a:rPr>
              <a:t>GOD IS REVEALED IN NATURE</a:t>
            </a:r>
          </a:p>
        </p:txBody>
      </p:sp>
      <p:pic>
        <p:nvPicPr>
          <p:cNvPr id="11266" name="Picture 2" descr="Round Earth Clues: How Science Proves that our Home is a Globe | UNLV">
            <a:extLst>
              <a:ext uri="{FF2B5EF4-FFF2-40B4-BE49-F238E27FC236}">
                <a16:creationId xmlns:a16="http://schemas.microsoft.com/office/drawing/2014/main" id="{6E929ED4-7D45-C2E5-24D6-4A1C50648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20169"/>
            <a:ext cx="6096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5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F2A2A-C3BD-80E6-40FD-EC9D3ACF4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3FE161-8342-7F41-277B-09B0C8BF07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1744" y="7361"/>
            <a:ext cx="5290256" cy="1180692"/>
          </a:xfrm>
        </p:spPr>
        <p:txBody>
          <a:bodyPr/>
          <a:lstStyle/>
          <a:p>
            <a:pPr algn="ctr"/>
            <a:r>
              <a:rPr lang="en-US" sz="6177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19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9BBCD-7B32-24F6-2611-77E5DC8ACB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5485" y="7038454"/>
            <a:ext cx="4788131" cy="465513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EAB7D2-4286-9E4E-7F43-B41CCE163EE3}"/>
              </a:ext>
            </a:extLst>
          </p:cNvPr>
          <p:cNvSpPr txBox="1"/>
          <p:nvPr/>
        </p:nvSpPr>
        <p:spPr>
          <a:xfrm>
            <a:off x="1" y="2516931"/>
            <a:ext cx="6225484" cy="21871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06867" indent="-806867" defTabSz="403433">
              <a:buFont typeface="+mj-lt"/>
              <a:buAutoNum type="alphaUcPeriod" startAt="8"/>
              <a:defRPr/>
            </a:pPr>
            <a:r>
              <a:rPr lang="en-US" sz="3530" b="1" dirty="0">
                <a:solidFill>
                  <a:srgbClr val="283337">
                    <a:lumMod val="75000"/>
                    <a:lumOff val="25000"/>
                  </a:srgbClr>
                </a:solidFill>
                <a:effectLst>
                  <a:glow rad="127000">
                    <a:srgbClr val="283337">
                      <a:lumMod val="10000"/>
                      <a:lumOff val="9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/>
              </a:rPr>
              <a:t>Job 26:7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59682-3878-5D0E-75FA-7590767FD3D6}"/>
              </a:ext>
            </a:extLst>
          </p:cNvPr>
          <p:cNvSpPr txBox="1"/>
          <p:nvPr/>
        </p:nvSpPr>
        <p:spPr>
          <a:xfrm>
            <a:off x="0" y="1328877"/>
            <a:ext cx="12192000" cy="1188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06867" indent="-806867" defTabSz="403433">
              <a:buFont typeface="+mj-lt"/>
              <a:buAutoNum type="romanUcPeriod"/>
            </a:pPr>
            <a:r>
              <a:rPr lang="en-US" sz="6177" dirty="0">
                <a:solidFill>
                  <a:srgbClr val="A05B54">
                    <a:lumMod val="75000"/>
                  </a:srgbClr>
                </a:solidFill>
                <a:effectLst>
                  <a:glow rad="127000">
                    <a:srgbClr val="956B5E">
                      <a:lumMod val="20000"/>
                      <a:lumOff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 Display"/>
              </a:rPr>
              <a:t>GOD IS REVEALED IN NATURE</a:t>
            </a:r>
          </a:p>
        </p:txBody>
      </p:sp>
      <p:pic>
        <p:nvPicPr>
          <p:cNvPr id="9220" name="Picture 4" descr="The Story of the Greek Titan Atlas">
            <a:extLst>
              <a:ext uri="{FF2B5EF4-FFF2-40B4-BE49-F238E27FC236}">
                <a16:creationId xmlns:a16="http://schemas.microsoft.com/office/drawing/2014/main" id="{10018BEE-F3FC-4FD2-FC34-DBC7E6326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09645"/>
            <a:ext cx="6096000" cy="405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30132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te">
  <a:themeElements>
    <a:clrScheme name="Custom 25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06B44"/>
      </a:accent1>
      <a:accent2>
        <a:srgbClr val="F4F3EE"/>
      </a:accent2>
      <a:accent3>
        <a:srgbClr val="283337"/>
      </a:accent3>
      <a:accent4>
        <a:srgbClr val="956B5E"/>
      </a:accent4>
      <a:accent5>
        <a:srgbClr val="A05B54"/>
      </a:accent5>
      <a:accent6>
        <a:srgbClr val="D0B786"/>
      </a:accent6>
      <a:hlink>
        <a:srgbClr val="0563C1"/>
      </a:hlink>
      <a:folHlink>
        <a:srgbClr val="954F72"/>
      </a:folHlink>
    </a:clrScheme>
    <a:fontScheme name="Custom 245">
      <a:majorFont>
        <a:latin typeface="Seaford Display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P_Certificate_2_2_win32_LW_v2" id="{3FB42C63-0228-487B-AB17-E08B49DEEA16}" vid="{67F38C28-5F5D-48A3-AC9B-C5EDBFB06A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11564</TotalTime>
  <Words>201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Quire Sans</vt:lpstr>
      <vt:lpstr>Rastanty Cortez</vt:lpstr>
      <vt:lpstr>Seaford Display</vt:lpstr>
      <vt:lpstr>Certificate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Bryan Dockens</cp:lastModifiedBy>
  <cp:revision>1449</cp:revision>
  <dcterms:created xsi:type="dcterms:W3CDTF">2023-05-27T00:35:32Z</dcterms:created>
  <dcterms:modified xsi:type="dcterms:W3CDTF">2026-03-02T19:38:18Z</dcterms:modified>
</cp:coreProperties>
</file>