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notesMasterIdLst>
    <p:notesMasterId r:id="rId10"/>
  </p:notesMasterIdLst>
  <p:sldIdLst>
    <p:sldId id="2366" r:id="rId2"/>
    <p:sldId id="2285" r:id="rId3"/>
    <p:sldId id="2358" r:id="rId4"/>
    <p:sldId id="2359" r:id="rId5"/>
    <p:sldId id="2364" r:id="rId6"/>
    <p:sldId id="2360" r:id="rId7"/>
    <p:sldId id="2361" r:id="rId8"/>
    <p:sldId id="23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CC6600"/>
    <a:srgbClr val="95440D"/>
    <a:srgbClr val="663300"/>
    <a:srgbClr val="003300"/>
    <a:srgbClr val="996633"/>
    <a:srgbClr val="FF5733"/>
    <a:srgbClr val="B7DEE8"/>
    <a:srgbClr val="333300"/>
    <a:srgbClr val="C3D6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9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34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B64F4-E7D7-46D3-90A7-FEEC4034C0D7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7E70CE-8525-4B1D-B070-76B9766C06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332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818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CFDDDC-E38B-48D0-A043-7D50FB94CED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6031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/>
              <a:pPr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46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27" r:id="rId2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F849A5-4564-F875-B3D7-4E0F0FCC0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ilver paisley">
            <a:extLst>
              <a:ext uri="{FF2B5EF4-FFF2-40B4-BE49-F238E27FC236}">
                <a16:creationId xmlns:a16="http://schemas.microsoft.com/office/drawing/2014/main" id="{AF57E51C-BC17-8313-6BE7-6DA9BA697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67000" y="-2667000"/>
            <a:ext cx="6858000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ACB3949-0118-D3D1-78AA-E4A171B5290F}"/>
              </a:ext>
            </a:extLst>
          </p:cNvPr>
          <p:cNvSpPr txBox="1"/>
          <p:nvPr/>
        </p:nvSpPr>
        <p:spPr>
          <a:xfrm>
            <a:off x="0" y="2536448"/>
            <a:ext cx="12192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76200">
                    <a:srgbClr val="000000">
                      <a:lumMod val="75000"/>
                      <a:lumOff val="25000"/>
                    </a:srgbClr>
                  </a:glow>
                </a:effectLst>
                <a:uLnTx/>
                <a:uFillTx/>
                <a:latin typeface="Marcelle Script" panose="03040602040607080904" pitchFamily="66" charset="0"/>
                <a:ea typeface="+mn-ea"/>
                <a:cs typeface="Arial" charset="0"/>
              </a:rPr>
              <a:t>“The Second Psalm”</a:t>
            </a:r>
          </a:p>
        </p:txBody>
      </p:sp>
    </p:spTree>
    <p:extLst>
      <p:ext uri="{BB962C8B-B14F-4D97-AF65-F5344CB8AC3E}">
        <p14:creationId xmlns:p14="http://schemas.microsoft.com/office/powerpoint/2010/main" val="3654692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ilver pais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67000" y="-2667000"/>
            <a:ext cx="6858000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"/>
            <a:ext cx="1219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dirty="0">
                <a:solidFill>
                  <a:srgbClr val="FF0000"/>
                </a:solidFill>
                <a:effectLst>
                  <a:glow rad="76200">
                    <a:schemeClr val="tx1">
                      <a:lumMod val="75000"/>
                      <a:lumOff val="25000"/>
                    </a:schemeClr>
                  </a:glow>
                </a:effectLst>
                <a:latin typeface="Marcelle Script" panose="03040602040607080904" pitchFamily="66" charset="0"/>
              </a:rPr>
              <a:t>“The Second Psalm”</a:t>
            </a:r>
          </a:p>
          <a:p>
            <a:pPr algn="ctr"/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76200">
                  <a:srgbClr val="FF0000"/>
                </a:glow>
              </a:effectLst>
              <a:latin typeface="Bodoni MT" panose="02070603080606020203" pitchFamily="18" charset="0"/>
            </a:endParaRPr>
          </a:p>
          <a:p>
            <a:r>
              <a:rPr lang="en-US" sz="5500" cap="small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>
                    <a:srgbClr val="FF0000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" panose="02070603080606020203" pitchFamily="18" charset="0"/>
              </a:rPr>
              <a:t>Introduction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Condensed" panose="02070606080606020203" pitchFamily="18" charset="0"/>
              </a:rPr>
              <a:t>Acts 13:32-33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Condensed" panose="02070606080606020203" pitchFamily="18" charset="0"/>
              </a:rPr>
              <a:t>Acts 4:25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Condensed" panose="02070606080606020203" pitchFamily="18" charset="0"/>
              </a:rPr>
              <a:t>2</a:t>
            </a:r>
            <a:r>
              <a:rPr lang="en-US" sz="4500" baseline="300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Condensed" panose="02070606080606020203" pitchFamily="18" charset="0"/>
              </a:rPr>
              <a:t>nd</a:t>
            </a: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doni MT Condensed" panose="02070606080606020203" pitchFamily="18" charset="0"/>
              </a:rPr>
              <a:t> Chronicles 25:26</a:t>
            </a:r>
          </a:p>
        </p:txBody>
      </p:sp>
    </p:spTree>
    <p:extLst>
      <p:ext uri="{BB962C8B-B14F-4D97-AF65-F5344CB8AC3E}">
        <p14:creationId xmlns:p14="http://schemas.microsoft.com/office/powerpoint/2010/main" val="2504432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ilver pais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67000" y="-2667000"/>
            <a:ext cx="6858000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"/>
            <a:ext cx="12192000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dirty="0">
                <a:solidFill>
                  <a:srgbClr val="FF0000"/>
                </a:solidFill>
                <a:effectLst>
                  <a:glow rad="76200">
                    <a:schemeClr val="tx1">
                      <a:lumMod val="75000"/>
                      <a:lumOff val="25000"/>
                    </a:schemeClr>
                  </a:glow>
                </a:effectLst>
                <a:latin typeface="Marcelle Script" panose="03040602040607080904" pitchFamily="66" charset="0"/>
              </a:rPr>
              <a:t>“The Second Psalm”</a:t>
            </a:r>
          </a:p>
          <a:p>
            <a:pPr algn="ctr"/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76200">
                  <a:srgbClr val="FF0000"/>
                </a:glow>
              </a:effectLst>
              <a:latin typeface="Marcelle Script" panose="03040602040607080904" pitchFamily="66" charset="0"/>
            </a:endParaRPr>
          </a:p>
          <a:p>
            <a:pPr marL="914400" indent="-914400">
              <a:buFont typeface="+mj-lt"/>
              <a:buAutoNum type="romanUcPeriod"/>
            </a:pPr>
            <a:r>
              <a:rPr lang="en-US" sz="5500" cap="small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>
                    <a:srgbClr val="FF0000"/>
                  </a:glow>
                </a:effectLst>
                <a:latin typeface="Bodoni MT" panose="02070603080606020203" pitchFamily="18" charset="0"/>
              </a:rPr>
              <a:t>“Why do the nations rage?”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Psalm 2:1-3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Acts 4:1-3, 17-18, 23-30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Luke 22:66-23:12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Matthew 2:16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Isaiah 55:10-11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Acts 2:22-23</a:t>
            </a:r>
          </a:p>
        </p:txBody>
      </p:sp>
    </p:spTree>
    <p:extLst>
      <p:ext uri="{BB962C8B-B14F-4D97-AF65-F5344CB8AC3E}">
        <p14:creationId xmlns:p14="http://schemas.microsoft.com/office/powerpoint/2010/main" val="3178752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ilver pais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67000" y="-2667000"/>
            <a:ext cx="6858000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"/>
            <a:ext cx="12192000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dirty="0">
                <a:solidFill>
                  <a:srgbClr val="FF0000"/>
                </a:solidFill>
                <a:effectLst>
                  <a:glow rad="76200">
                    <a:schemeClr val="tx1">
                      <a:lumMod val="75000"/>
                      <a:lumOff val="25000"/>
                    </a:schemeClr>
                  </a:glow>
                </a:effectLst>
                <a:latin typeface="Marcelle Script" panose="03040602040607080904" pitchFamily="66" charset="0"/>
              </a:rPr>
              <a:t>“The Second Psalm”</a:t>
            </a:r>
          </a:p>
          <a:p>
            <a:pPr algn="ctr"/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76200">
                  <a:srgbClr val="FF0000"/>
                </a:glow>
              </a:effectLst>
              <a:latin typeface="Marcelle Script" panose="03040602040607080904" pitchFamily="66" charset="0"/>
            </a:endParaRPr>
          </a:p>
          <a:p>
            <a:pPr marL="914400" indent="-914400">
              <a:buFont typeface="+mj-lt"/>
              <a:buAutoNum type="romanUcPeriod" startAt="2"/>
            </a:pPr>
            <a:r>
              <a:rPr lang="en-US" sz="5500" cap="small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>
                    <a:srgbClr val="FF0000"/>
                  </a:glow>
                </a:effectLst>
                <a:latin typeface="Bodoni MT" panose="02070603080606020203" pitchFamily="18" charset="0"/>
              </a:rPr>
              <a:t>“He who sits in the heavens shall laugh”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Psalm 2:4-5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Psalms 59:1-8; 37:12-13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2</a:t>
            </a:r>
            <a:r>
              <a:rPr lang="en-US" sz="4500" baseline="300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nd</a:t>
            </a: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 Thessalonians 1:6</a:t>
            </a:r>
          </a:p>
        </p:txBody>
      </p:sp>
    </p:spTree>
    <p:extLst>
      <p:ext uri="{BB962C8B-B14F-4D97-AF65-F5344CB8AC3E}">
        <p14:creationId xmlns:p14="http://schemas.microsoft.com/office/powerpoint/2010/main" val="370560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ilver pais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67000" y="-2667000"/>
            <a:ext cx="6858000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"/>
            <a:ext cx="12192000" cy="5555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dirty="0">
                <a:solidFill>
                  <a:srgbClr val="FF0000"/>
                </a:solidFill>
                <a:effectLst>
                  <a:glow rad="76200">
                    <a:schemeClr val="tx1">
                      <a:lumMod val="75000"/>
                      <a:lumOff val="25000"/>
                    </a:schemeClr>
                  </a:glow>
                </a:effectLst>
                <a:latin typeface="Marcelle Script" panose="03040602040607080904" pitchFamily="66" charset="0"/>
              </a:rPr>
              <a:t>“The Second Psalm”</a:t>
            </a:r>
          </a:p>
          <a:p>
            <a:pPr algn="ctr"/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76200">
                  <a:srgbClr val="FF0000"/>
                </a:glow>
              </a:effectLst>
              <a:latin typeface="Marcelle Script" panose="03040602040607080904" pitchFamily="66" charset="0"/>
            </a:endParaRPr>
          </a:p>
          <a:p>
            <a:pPr marL="914400" indent="-914400">
              <a:buFont typeface="+mj-lt"/>
              <a:buAutoNum type="romanUcPeriod" startAt="3"/>
            </a:pPr>
            <a:r>
              <a:rPr lang="en-US" sz="5500" cap="small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glow>
                    <a:srgbClr val="FF0000"/>
                  </a:glow>
                </a:effectLst>
                <a:latin typeface="Bodoni MT" panose="02070603080606020203" pitchFamily="18" charset="0"/>
              </a:rPr>
              <a:t>“I have set My King on My holy hill of Zion”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Psalm 2:6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Isaiah 2:2-3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Luke 24:46-47</a:t>
            </a:r>
          </a:p>
        </p:txBody>
      </p:sp>
    </p:spTree>
    <p:extLst>
      <p:ext uri="{BB962C8B-B14F-4D97-AF65-F5344CB8AC3E}">
        <p14:creationId xmlns:p14="http://schemas.microsoft.com/office/powerpoint/2010/main" val="4223773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ilver pais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67000" y="-2667000"/>
            <a:ext cx="6858000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"/>
            <a:ext cx="12192000" cy="6786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dirty="0">
                <a:solidFill>
                  <a:srgbClr val="FF0000"/>
                </a:solidFill>
                <a:effectLst>
                  <a:glow rad="76200">
                    <a:schemeClr val="tx1">
                      <a:lumMod val="75000"/>
                      <a:lumOff val="25000"/>
                    </a:schemeClr>
                  </a:glow>
                </a:effectLst>
                <a:latin typeface="Marcelle Script" panose="03040602040607080904" pitchFamily="66" charset="0"/>
              </a:rPr>
              <a:t>“The Second Psalm”</a:t>
            </a:r>
          </a:p>
          <a:p>
            <a:pPr algn="ctr"/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76200">
                  <a:srgbClr val="FF0000"/>
                </a:glow>
              </a:effectLst>
              <a:latin typeface="Marcelle Script" panose="03040602040607080904" pitchFamily="66" charset="0"/>
            </a:endParaRPr>
          </a:p>
          <a:p>
            <a:pPr marL="914400" indent="-914400">
              <a:buFont typeface="+mj-lt"/>
              <a:buAutoNum type="romanUcPeriod" startAt="4"/>
            </a:pPr>
            <a:r>
              <a:rPr lang="en-US" sz="5500" cap="small" dirty="0">
                <a:effectLst>
                  <a:glow>
                    <a:srgbClr val="FF0000"/>
                  </a:glow>
                </a:effectLst>
                <a:latin typeface="Bodoni MT" panose="02070603080606020203" pitchFamily="18" charset="0"/>
              </a:rPr>
              <a:t>“You are My Son”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Psalm 2:7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Matthew 3:16-17; 17:1-5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Hebrews 1:5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Hebrews 5:5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Acts 13:32-33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Romans 1:3-4</a:t>
            </a:r>
          </a:p>
        </p:txBody>
      </p:sp>
    </p:spTree>
    <p:extLst>
      <p:ext uri="{BB962C8B-B14F-4D97-AF65-F5344CB8AC3E}">
        <p14:creationId xmlns:p14="http://schemas.microsoft.com/office/powerpoint/2010/main" val="4043540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ilver pais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67000" y="-2667000"/>
            <a:ext cx="6858000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"/>
            <a:ext cx="12192000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dirty="0">
                <a:solidFill>
                  <a:srgbClr val="FF0000"/>
                </a:solidFill>
                <a:effectLst>
                  <a:glow rad="76200">
                    <a:schemeClr val="tx1">
                      <a:lumMod val="75000"/>
                      <a:lumOff val="25000"/>
                    </a:schemeClr>
                  </a:glow>
                </a:effectLst>
                <a:latin typeface="Marcelle Script" panose="03040602040607080904" pitchFamily="66" charset="0"/>
              </a:rPr>
              <a:t>“The Second Psalm”</a:t>
            </a:r>
          </a:p>
          <a:p>
            <a:pPr algn="ctr"/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76200">
                  <a:srgbClr val="FF0000"/>
                </a:glow>
              </a:effectLst>
              <a:latin typeface="Marcelle Script" panose="03040602040607080904" pitchFamily="66" charset="0"/>
            </a:endParaRPr>
          </a:p>
          <a:p>
            <a:pPr marL="914400" indent="-914400">
              <a:buFont typeface="+mj-lt"/>
              <a:buAutoNum type="romanUcPeriod" startAt="5"/>
            </a:pPr>
            <a:r>
              <a:rPr lang="en-US" sz="5500" cap="small" dirty="0">
                <a:effectLst>
                  <a:glow>
                    <a:srgbClr val="FF0000"/>
                  </a:glow>
                </a:effectLst>
                <a:latin typeface="Bodoni MT" panose="02070603080606020203" pitchFamily="18" charset="0"/>
              </a:rPr>
              <a:t>“You shall break them with a rod of iron”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Psalm 2:8-9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8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Daniel 2:44</a:t>
            </a:r>
            <a:endParaRPr lang="en-US" sz="4500" dirty="0">
              <a:solidFill>
                <a:schemeClr val="bg1">
                  <a:lumMod val="85000"/>
                </a:schemeClr>
              </a:solidFill>
              <a:effectLst>
                <a:glow rad="152400">
                  <a:schemeClr val="tx1">
                    <a:lumMod val="75000"/>
                    <a:lumOff val="25000"/>
                  </a:schemeClr>
                </a:glow>
              </a:effectLst>
              <a:latin typeface="Bodoni MT Condensed" panose="02070606080606020203" pitchFamily="18" charset="0"/>
            </a:endParaRP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Revelation 12:5; 19:15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Revelation 2:26-27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2</a:t>
            </a:r>
            <a:r>
              <a:rPr lang="en-US" sz="4500" baseline="300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nd</a:t>
            </a: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 Timothy 2:11-13</a:t>
            </a:r>
          </a:p>
        </p:txBody>
      </p:sp>
    </p:spTree>
    <p:extLst>
      <p:ext uri="{BB962C8B-B14F-4D97-AF65-F5344CB8AC3E}">
        <p14:creationId xmlns:p14="http://schemas.microsoft.com/office/powerpoint/2010/main" val="138555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silver paisle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2667000" y="-2667000"/>
            <a:ext cx="6858000" cy="1219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"/>
            <a:ext cx="12192000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500" dirty="0">
                <a:solidFill>
                  <a:srgbClr val="FF0000"/>
                </a:solidFill>
                <a:effectLst>
                  <a:glow rad="76200">
                    <a:schemeClr val="tx1">
                      <a:lumMod val="75000"/>
                      <a:lumOff val="25000"/>
                    </a:schemeClr>
                  </a:glow>
                </a:effectLst>
                <a:latin typeface="Marcelle Script" panose="03040602040607080904" pitchFamily="66" charset="0"/>
              </a:rPr>
              <a:t>“The Second Psalm”</a:t>
            </a:r>
          </a:p>
          <a:p>
            <a:pPr algn="ctr"/>
            <a:endParaRPr lang="en-US" sz="2500" dirty="0">
              <a:solidFill>
                <a:schemeClr val="tx1">
                  <a:lumMod val="75000"/>
                  <a:lumOff val="25000"/>
                </a:schemeClr>
              </a:solidFill>
              <a:effectLst>
                <a:glow rad="76200">
                  <a:srgbClr val="FF0000"/>
                </a:glow>
              </a:effectLst>
              <a:latin typeface="Marcelle Script" panose="03040602040607080904" pitchFamily="66" charset="0"/>
            </a:endParaRPr>
          </a:p>
          <a:p>
            <a:pPr marL="914400" indent="-914400">
              <a:buFont typeface="+mj-lt"/>
              <a:buAutoNum type="romanUcPeriod" startAt="6"/>
            </a:pPr>
            <a:r>
              <a:rPr lang="en-US" sz="5500" cap="small" dirty="0">
                <a:effectLst>
                  <a:glow>
                    <a:srgbClr val="FF0000"/>
                  </a:glow>
                </a:effectLst>
                <a:latin typeface="Bodoni MT" panose="02070603080606020203" pitchFamily="18" charset="0"/>
              </a:rPr>
              <a:t>“Kiss the Son”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Psalm 2:10-12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1</a:t>
            </a:r>
            <a:r>
              <a:rPr lang="en-US" sz="4500" baseline="300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st</a:t>
            </a: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 Kings 19:18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John 5:23</a:t>
            </a:r>
          </a:p>
          <a:p>
            <a:pPr marL="1828800" indent="-914400">
              <a:buFont typeface="+mj-lt"/>
              <a:buAutoNum type="alphaUcPeriod"/>
            </a:pP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1</a:t>
            </a:r>
            <a:r>
              <a:rPr lang="en-US" sz="4500" baseline="300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st</a:t>
            </a:r>
            <a:r>
              <a:rPr lang="en-US" sz="4500" dirty="0">
                <a:solidFill>
                  <a:schemeClr val="bg1">
                    <a:lumMod val="85000"/>
                  </a:schemeClr>
                </a:solidFill>
                <a:effectLst>
                  <a:glow rad="152400">
                    <a:schemeClr val="tx1">
                      <a:lumMod val="75000"/>
                      <a:lumOff val="25000"/>
                    </a:schemeClr>
                  </a:glow>
                </a:effectLst>
                <a:latin typeface="Bodoni MT Condensed" panose="02070606080606020203" pitchFamily="18" charset="0"/>
              </a:rPr>
              <a:t> Peter 1:20-21</a:t>
            </a:r>
          </a:p>
        </p:txBody>
      </p:sp>
    </p:spTree>
    <p:extLst>
      <p:ext uri="{BB962C8B-B14F-4D97-AF65-F5344CB8AC3E}">
        <p14:creationId xmlns:p14="http://schemas.microsoft.com/office/powerpoint/2010/main" val="283416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11615</TotalTime>
  <Words>168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Bodoni MT</vt:lpstr>
      <vt:lpstr>Bodoni MT Condensed</vt:lpstr>
      <vt:lpstr>Calibri</vt:lpstr>
      <vt:lpstr>Marcelle Script</vt:lpstr>
      <vt:lpstr>5_Office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Dockens</dc:creator>
  <cp:lastModifiedBy>Bryan Dockens</cp:lastModifiedBy>
  <cp:revision>1458</cp:revision>
  <dcterms:created xsi:type="dcterms:W3CDTF">2023-05-27T00:35:32Z</dcterms:created>
  <dcterms:modified xsi:type="dcterms:W3CDTF">2026-03-09T17:10:57Z</dcterms:modified>
</cp:coreProperties>
</file>