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85" r:id="rId2"/>
    <p:sldId id="284" r:id="rId3"/>
    <p:sldId id="283" r:id="rId4"/>
    <p:sldId id="282" r:id="rId5"/>
    <p:sldId id="281" r:id="rId6"/>
    <p:sldId id="280" r:id="rId7"/>
    <p:sldId id="279" r:id="rId8"/>
    <p:sldId id="278" r:id="rId9"/>
    <p:sldId id="277" r:id="rId10"/>
    <p:sldId id="276" r:id="rId11"/>
    <p:sldId id="275" r:id="rId12"/>
    <p:sldId id="274" r:id="rId13"/>
    <p:sldId id="273" r:id="rId14"/>
    <p:sldId id="272" r:id="rId15"/>
    <p:sldId id="271" r:id="rId16"/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3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9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7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8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4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 wrote this epistle? Who is the Author?</a:t>
            </a:r>
          </a:p>
        </p:txBody>
      </p:sp>
    </p:spTree>
    <p:extLst>
      <p:ext uri="{BB962C8B-B14F-4D97-AF65-F5344CB8AC3E}">
        <p14:creationId xmlns:p14="http://schemas.microsoft.com/office/powerpoint/2010/main" val="410572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Is anyone authorized to alter what God has revealed?</a:t>
            </a:r>
          </a:p>
        </p:txBody>
      </p:sp>
    </p:spTree>
    <p:extLst>
      <p:ext uri="{BB962C8B-B14F-4D97-AF65-F5344CB8AC3E}">
        <p14:creationId xmlns:p14="http://schemas.microsoft.com/office/powerpoint/2010/main" val="198004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Cite historical examples of angels allegedly preaching a different gospel.</a:t>
            </a:r>
          </a:p>
        </p:txBody>
      </p:sp>
    </p:spTree>
    <p:extLst>
      <p:ext uri="{BB962C8B-B14F-4D97-AF65-F5344CB8AC3E}">
        <p14:creationId xmlns:p14="http://schemas.microsoft.com/office/powerpoint/2010/main" val="3794879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emphatic was Paul about the singular gospel?</a:t>
            </a:r>
          </a:p>
        </p:txBody>
      </p:sp>
    </p:spTree>
    <p:extLst>
      <p:ext uri="{BB962C8B-B14F-4D97-AF65-F5344CB8AC3E}">
        <p14:creationId xmlns:p14="http://schemas.microsoft.com/office/powerpoint/2010/main" val="1200806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emphatic was Paul about the singular gospel?</a:t>
            </a:r>
          </a:p>
        </p:txBody>
      </p:sp>
    </p:spTree>
    <p:extLst>
      <p:ext uri="{BB962C8B-B14F-4D97-AF65-F5344CB8AC3E}">
        <p14:creationId xmlns:p14="http://schemas.microsoft.com/office/powerpoint/2010/main" val="2469301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is Christ’s bondservant obliged to do to men and to God, respectively?</a:t>
            </a:r>
          </a:p>
        </p:txBody>
      </p:sp>
    </p:spTree>
    <p:extLst>
      <p:ext uri="{BB962C8B-B14F-4D97-AF65-F5344CB8AC3E}">
        <p14:creationId xmlns:p14="http://schemas.microsoft.com/office/powerpoint/2010/main" val="16382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Where did the gospel preached by Paul originate?</a:t>
            </a:r>
          </a:p>
        </p:txBody>
      </p:sp>
    </p:spTree>
    <p:extLst>
      <p:ext uri="{BB962C8B-B14F-4D97-AF65-F5344CB8AC3E}">
        <p14:creationId xmlns:p14="http://schemas.microsoft.com/office/powerpoint/2010/main" val="2413612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 startAt="15"/>
            </a:pPr>
            <a:r>
              <a:rPr lang="en-US" sz="4500" dirty="0">
                <a:solidFill>
                  <a:schemeClr val="bg1"/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misplaced zeal motivate Paul to do?</a:t>
            </a:r>
          </a:p>
        </p:txBody>
      </p:sp>
    </p:spTree>
    <p:extLst>
      <p:ext uri="{BB962C8B-B14F-4D97-AF65-F5344CB8AC3E}">
        <p14:creationId xmlns:p14="http://schemas.microsoft.com/office/powerpoint/2010/main" val="2583704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Where was his zeal placed previously?</a:t>
            </a:r>
          </a:p>
        </p:txBody>
      </p:sp>
    </p:spTree>
    <p:extLst>
      <p:ext uri="{BB962C8B-B14F-4D97-AF65-F5344CB8AC3E}">
        <p14:creationId xmlns:p14="http://schemas.microsoft.com/office/powerpoint/2010/main" val="1973624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Whose choice was it that Paul became an apostle?</a:t>
            </a:r>
          </a:p>
        </p:txBody>
      </p:sp>
    </p:spTree>
    <p:extLst>
      <p:ext uri="{BB962C8B-B14F-4D97-AF65-F5344CB8AC3E}">
        <p14:creationId xmlns:p14="http://schemas.microsoft.com/office/powerpoint/2010/main" val="2564608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When God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“called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 [Paul] </a:t>
            </a:r>
            <a:r>
              <a:rPr kumimoji="0" lang="en-US" sz="45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through His grace</a:t>
            </a:r>
            <a:r>
              <a:rPr kumimoji="0" lang="en-US" sz="45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,” was the calling irresistible?</a:t>
            </a:r>
          </a:p>
        </p:txBody>
      </p:sp>
    </p:spTree>
    <p:extLst>
      <p:ext uri="{BB962C8B-B14F-4D97-AF65-F5344CB8AC3E}">
        <p14:creationId xmlns:p14="http://schemas.microsoft.com/office/powerpoint/2010/main" val="333427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is the writer’s role and how did he obtain that position?</a:t>
            </a:r>
          </a:p>
        </p:txBody>
      </p:sp>
    </p:spTree>
    <p:extLst>
      <p:ext uri="{BB962C8B-B14F-4D97-AF65-F5344CB8AC3E}">
        <p14:creationId xmlns:p14="http://schemas.microsoft.com/office/powerpoint/2010/main" val="3441152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 were the primary recipients of Paul’s preaching?</a:t>
            </a:r>
          </a:p>
        </p:txBody>
      </p:sp>
    </p:spTree>
    <p:extLst>
      <p:ext uri="{BB962C8B-B14F-4D97-AF65-F5344CB8AC3E}">
        <p14:creationId xmlns:p14="http://schemas.microsoft.com/office/powerpoint/2010/main" val="750851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0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Did Paul rely on man’s advice to carry out his apostolic commission?</a:t>
            </a:r>
          </a:p>
        </p:txBody>
      </p:sp>
    </p:spTree>
    <p:extLst>
      <p:ext uri="{BB962C8B-B14F-4D97-AF65-F5344CB8AC3E}">
        <p14:creationId xmlns:p14="http://schemas.microsoft.com/office/powerpoint/2010/main" val="790187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Where did Paul spend his first three years as a Christian?</a:t>
            </a:r>
          </a:p>
        </p:txBody>
      </p:sp>
    </p:spTree>
    <p:extLst>
      <p:ext uri="{BB962C8B-B14F-4D97-AF65-F5344CB8AC3E}">
        <p14:creationId xmlns:p14="http://schemas.microsoft.com/office/powerpoint/2010/main" val="576983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did he regard the twelve?</a:t>
            </a:r>
          </a:p>
        </p:txBody>
      </p:sp>
    </p:spTree>
    <p:extLst>
      <p:ext uri="{BB962C8B-B14F-4D97-AF65-F5344CB8AC3E}">
        <p14:creationId xmlns:p14="http://schemas.microsoft.com/office/powerpoint/2010/main" val="3288315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When Paul eventually got to Jerusalem following his conversion, what was his purpose?</a:t>
            </a:r>
          </a:p>
        </p:txBody>
      </p:sp>
    </p:spTree>
    <p:extLst>
      <p:ext uri="{BB962C8B-B14F-4D97-AF65-F5344CB8AC3E}">
        <p14:creationId xmlns:p14="http://schemas.microsoft.com/office/powerpoint/2010/main" val="674116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long did he stay in Jerusalem on that visit?</a:t>
            </a:r>
          </a:p>
        </p:txBody>
      </p:sp>
    </p:spTree>
    <p:extLst>
      <p:ext uri="{BB962C8B-B14F-4D97-AF65-F5344CB8AC3E}">
        <p14:creationId xmlns:p14="http://schemas.microsoft.com/office/powerpoint/2010/main" val="1272555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is James identified?</a:t>
            </a:r>
          </a:p>
        </p:txBody>
      </p:sp>
    </p:spTree>
    <p:extLst>
      <p:ext uri="{BB962C8B-B14F-4D97-AF65-F5344CB8AC3E}">
        <p14:creationId xmlns:p14="http://schemas.microsoft.com/office/powerpoint/2010/main" val="1640148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serious was Paul about his independence from his predecessor apostles?</a:t>
            </a:r>
          </a:p>
        </p:txBody>
      </p:sp>
    </p:spTree>
    <p:extLst>
      <p:ext uri="{BB962C8B-B14F-4D97-AF65-F5344CB8AC3E}">
        <p14:creationId xmlns:p14="http://schemas.microsoft.com/office/powerpoint/2010/main" val="1425384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Where did Paul spend his time following that initial Jerusalem visit?</a:t>
            </a:r>
          </a:p>
        </p:txBody>
      </p:sp>
    </p:spTree>
    <p:extLst>
      <p:ext uri="{BB962C8B-B14F-4D97-AF65-F5344CB8AC3E}">
        <p14:creationId xmlns:p14="http://schemas.microsoft.com/office/powerpoint/2010/main" val="4243366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were the churches of Judea generally aware of his work?</a:t>
            </a:r>
          </a:p>
        </p:txBody>
      </p:sp>
    </p:spTree>
    <p:extLst>
      <p:ext uri="{BB962C8B-B14F-4D97-AF65-F5344CB8AC3E}">
        <p14:creationId xmlns:p14="http://schemas.microsoft.com/office/powerpoint/2010/main" val="61768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 joined the writer in sending this message?</a:t>
            </a:r>
          </a:p>
        </p:txBody>
      </p:sp>
    </p:spTree>
    <p:extLst>
      <p:ext uri="{BB962C8B-B14F-4D97-AF65-F5344CB8AC3E}">
        <p14:creationId xmlns:p14="http://schemas.microsoft.com/office/powerpoint/2010/main" val="1799057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did those Christians who knew </a:t>
            </a:r>
            <a:r>
              <a:rPr lang="en-US" sz="4500" dirty="0"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"/>
              </a:rPr>
              <a:t>P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aul’s reputation do about him?</a:t>
            </a:r>
          </a:p>
        </p:txBody>
      </p:sp>
    </p:spTree>
    <p:extLst>
      <p:ext uri="{BB962C8B-B14F-4D97-AF65-F5344CB8AC3E}">
        <p14:creationId xmlns:p14="http://schemas.microsoft.com/office/powerpoint/2010/main" val="68772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Who were the recipients?</a:t>
            </a:r>
          </a:p>
        </p:txBody>
      </p:sp>
    </p:spTree>
    <p:extLst>
      <p:ext uri="{BB962C8B-B14F-4D97-AF65-F5344CB8AC3E}">
        <p14:creationId xmlns:p14="http://schemas.microsoft.com/office/powerpoint/2010/main" val="259912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2" y="1225679"/>
            <a:ext cx="65183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Locate the province on a map and identify the cities therein where Paul had preached. Describe what happened in those places.</a:t>
            </a:r>
          </a:p>
        </p:txBody>
      </p:sp>
    </p:spTree>
    <p:extLst>
      <p:ext uri="{BB962C8B-B14F-4D97-AF65-F5344CB8AC3E}">
        <p14:creationId xmlns:p14="http://schemas.microsoft.com/office/powerpoint/2010/main" val="400664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Compare the introductory greeting to those Paul sent to other churches.</a:t>
            </a:r>
          </a:p>
        </p:txBody>
      </p:sp>
    </p:spTree>
    <p:extLst>
      <p:ext uri="{BB962C8B-B14F-4D97-AF65-F5344CB8AC3E}">
        <p14:creationId xmlns:p14="http://schemas.microsoft.com/office/powerpoint/2010/main" val="59323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What did Paul find so surprising?</a:t>
            </a:r>
          </a:p>
        </p:txBody>
      </p:sp>
    </p:spTree>
    <p:extLst>
      <p:ext uri="{BB962C8B-B14F-4D97-AF65-F5344CB8AC3E}">
        <p14:creationId xmlns:p14="http://schemas.microsoft.com/office/powerpoint/2010/main" val="138207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was their departure personal?</a:t>
            </a:r>
          </a:p>
        </p:txBody>
      </p:sp>
    </p:spTree>
    <p:extLst>
      <p:ext uri="{BB962C8B-B14F-4D97-AF65-F5344CB8AC3E}">
        <p14:creationId xmlns:p14="http://schemas.microsoft.com/office/powerpoint/2010/main" val="360295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3F0F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Aesthetic liquid watercolor and ink">
            <a:extLst>
              <a:ext uri="{FF2B5EF4-FFF2-40B4-BE49-F238E27FC236}">
                <a16:creationId xmlns:a16="http://schemas.microsoft.com/office/drawing/2014/main" id="{094D55E6-F7AE-E21E-3D6D-DED874395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5" r="28246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64CA9-CE4F-CCC1-778C-965B765AD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83" y="1122363"/>
            <a:ext cx="4205176" cy="8588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500" dirty="0"/>
              <a:t>GALATIANS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B19F-8F0A-852D-3E9C-25B74F0F3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83" y="2570164"/>
            <a:ext cx="4205176" cy="858836"/>
          </a:xfrm>
        </p:spPr>
        <p:txBody>
          <a:bodyPr>
            <a:normAutofit/>
          </a:bodyPr>
          <a:lstStyle/>
          <a:p>
            <a:pPr algn="ctr"/>
            <a:r>
              <a:rPr lang="en-US" sz="4500" cap="small" dirty="0"/>
              <a:t>Chapter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01B58-DD8A-9FE2-F41B-A07264E7A560}"/>
              </a:ext>
            </a:extLst>
          </p:cNvPr>
          <p:cNvSpPr txBox="1"/>
          <p:nvPr/>
        </p:nvSpPr>
        <p:spPr>
          <a:xfrm>
            <a:off x="5673653" y="2570164"/>
            <a:ext cx="65183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"/>
                <a:ea typeface="+mn-ea"/>
                <a:cs typeface="+mn-cs"/>
              </a:rPr>
              <a:t>How many gospels are there?</a:t>
            </a:r>
          </a:p>
        </p:txBody>
      </p:sp>
    </p:spTree>
    <p:extLst>
      <p:ext uri="{BB962C8B-B14F-4D97-AF65-F5344CB8AC3E}">
        <p14:creationId xmlns:p14="http://schemas.microsoft.com/office/powerpoint/2010/main" val="440245807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Widescreen</PresentationFormat>
  <Paragraphs>90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Avenir Next LT Pro</vt:lpstr>
      <vt:lpstr>Posterama</vt:lpstr>
      <vt:lpstr>SplashVTI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  <vt:lpstr>GALATIANS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GALATIANS</dc:title>
  <dc:creator>Rachel Dockens</dc:creator>
  <cp:lastModifiedBy>Rachel Dockens</cp:lastModifiedBy>
  <cp:revision>31</cp:revision>
  <dcterms:created xsi:type="dcterms:W3CDTF">2023-02-12T07:09:36Z</dcterms:created>
  <dcterms:modified xsi:type="dcterms:W3CDTF">2023-02-14T21:21:38Z</dcterms:modified>
</cp:coreProperties>
</file>