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85" r:id="rId2"/>
    <p:sldId id="284" r:id="rId3"/>
    <p:sldId id="283" r:id="rId4"/>
    <p:sldId id="282" r:id="rId5"/>
    <p:sldId id="281" r:id="rId6"/>
    <p:sldId id="280" r:id="rId7"/>
    <p:sldId id="279" r:id="rId8"/>
    <p:sldId id="278" r:id="rId9"/>
    <p:sldId id="277" r:id="rId10"/>
    <p:sldId id="276" r:id="rId11"/>
    <p:sldId id="275" r:id="rId12"/>
    <p:sldId id="274" r:id="rId13"/>
    <p:sldId id="273" r:id="rId14"/>
    <p:sldId id="272" r:id="rId15"/>
    <p:sldId id="271" r:id="rId16"/>
    <p:sldId id="256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5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9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38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7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4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8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44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8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2/14/2023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2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wrote this epistle? Who is the Author?</a:t>
            </a:r>
          </a:p>
        </p:txBody>
      </p:sp>
    </p:spTree>
    <p:extLst>
      <p:ext uri="{BB962C8B-B14F-4D97-AF65-F5344CB8AC3E}">
        <p14:creationId xmlns:p14="http://schemas.microsoft.com/office/powerpoint/2010/main" val="4105723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Is anyone authorized to alter what God has revealed?</a:t>
            </a:r>
          </a:p>
        </p:txBody>
      </p:sp>
    </p:spTree>
    <p:extLst>
      <p:ext uri="{BB962C8B-B14F-4D97-AF65-F5344CB8AC3E}">
        <p14:creationId xmlns:p14="http://schemas.microsoft.com/office/powerpoint/2010/main" val="1980049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Cite historical examples of angels allegedly preaching a different gospel.</a:t>
            </a:r>
          </a:p>
        </p:txBody>
      </p:sp>
    </p:spTree>
    <p:extLst>
      <p:ext uri="{BB962C8B-B14F-4D97-AF65-F5344CB8AC3E}">
        <p14:creationId xmlns:p14="http://schemas.microsoft.com/office/powerpoint/2010/main" val="379487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emphatic was Paul about the singular gospel?</a:t>
            </a:r>
          </a:p>
        </p:txBody>
      </p:sp>
    </p:spTree>
    <p:extLst>
      <p:ext uri="{BB962C8B-B14F-4D97-AF65-F5344CB8AC3E}">
        <p14:creationId xmlns:p14="http://schemas.microsoft.com/office/powerpoint/2010/main" val="1200806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emphatic was Paul about the singular gospel?</a:t>
            </a:r>
          </a:p>
        </p:txBody>
      </p:sp>
    </p:spTree>
    <p:extLst>
      <p:ext uri="{BB962C8B-B14F-4D97-AF65-F5344CB8AC3E}">
        <p14:creationId xmlns:p14="http://schemas.microsoft.com/office/powerpoint/2010/main" val="2469301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is Christ’s bondservant obliged to do to men and to God, respectively?</a:t>
            </a:r>
          </a:p>
        </p:txBody>
      </p:sp>
    </p:spTree>
    <p:extLst>
      <p:ext uri="{BB962C8B-B14F-4D97-AF65-F5344CB8AC3E}">
        <p14:creationId xmlns:p14="http://schemas.microsoft.com/office/powerpoint/2010/main" val="163821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Where did the gospel preached by Paul originate?</a:t>
            </a:r>
          </a:p>
        </p:txBody>
      </p:sp>
    </p:spTree>
    <p:extLst>
      <p:ext uri="{BB962C8B-B14F-4D97-AF65-F5344CB8AC3E}">
        <p14:creationId xmlns:p14="http://schemas.microsoft.com/office/powerpoint/2010/main" val="24136124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rabicPeriod" startAt="15"/>
            </a:pPr>
            <a:r>
              <a:rPr lang="en-US" sz="4500" dirty="0">
                <a:solidFill>
                  <a:schemeClr val="bg1"/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did misplaced zeal motivate Paul to do?</a:t>
            </a:r>
          </a:p>
        </p:txBody>
      </p:sp>
    </p:spTree>
    <p:extLst>
      <p:ext uri="{BB962C8B-B14F-4D97-AF65-F5344CB8AC3E}">
        <p14:creationId xmlns:p14="http://schemas.microsoft.com/office/powerpoint/2010/main" val="2583704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Where was his zeal placed previously?</a:t>
            </a:r>
          </a:p>
        </p:txBody>
      </p:sp>
    </p:spTree>
    <p:extLst>
      <p:ext uri="{BB962C8B-B14F-4D97-AF65-F5344CB8AC3E}">
        <p14:creationId xmlns:p14="http://schemas.microsoft.com/office/powerpoint/2010/main" val="1973624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Whose choice was it that Paul became an apostle?</a:t>
            </a:r>
          </a:p>
        </p:txBody>
      </p:sp>
    </p:spTree>
    <p:extLst>
      <p:ext uri="{BB962C8B-B14F-4D97-AF65-F5344CB8AC3E}">
        <p14:creationId xmlns:p14="http://schemas.microsoft.com/office/powerpoint/2010/main" val="2564608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When God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“called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 [Paul] </a:t>
            </a:r>
            <a:r>
              <a:rPr kumimoji="0" lang="en-US" sz="45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through His grace</a:t>
            </a:r>
            <a:r>
              <a:rPr kumimoji="0" lang="en-US" sz="4500" b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,” was the calling irresistible?</a:t>
            </a:r>
          </a:p>
        </p:txBody>
      </p:sp>
    </p:spTree>
    <p:extLst>
      <p:ext uri="{BB962C8B-B14F-4D97-AF65-F5344CB8AC3E}">
        <p14:creationId xmlns:p14="http://schemas.microsoft.com/office/powerpoint/2010/main" val="333427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is the writer’s role and how did he obtain that position?</a:t>
            </a:r>
          </a:p>
        </p:txBody>
      </p:sp>
    </p:spTree>
    <p:extLst>
      <p:ext uri="{BB962C8B-B14F-4D97-AF65-F5344CB8AC3E}">
        <p14:creationId xmlns:p14="http://schemas.microsoft.com/office/powerpoint/2010/main" val="3441152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were the primary recipients of Paul’s preaching?</a:t>
            </a:r>
          </a:p>
        </p:txBody>
      </p:sp>
    </p:spTree>
    <p:extLst>
      <p:ext uri="{BB962C8B-B14F-4D97-AF65-F5344CB8AC3E}">
        <p14:creationId xmlns:p14="http://schemas.microsoft.com/office/powerpoint/2010/main" val="75085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0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Did Paul rely on man’s advice to carry out his apostolic commission?</a:t>
            </a:r>
          </a:p>
        </p:txBody>
      </p:sp>
    </p:spTree>
    <p:extLst>
      <p:ext uri="{BB962C8B-B14F-4D97-AF65-F5344CB8AC3E}">
        <p14:creationId xmlns:p14="http://schemas.microsoft.com/office/powerpoint/2010/main" val="79018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1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Where did Paul spend his first three years as a Christian?</a:t>
            </a:r>
          </a:p>
        </p:txBody>
      </p:sp>
    </p:spTree>
    <p:extLst>
      <p:ext uri="{BB962C8B-B14F-4D97-AF65-F5344CB8AC3E}">
        <p14:creationId xmlns:p14="http://schemas.microsoft.com/office/powerpoint/2010/main" val="5769839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2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did he regard the twelve?</a:t>
            </a:r>
          </a:p>
        </p:txBody>
      </p:sp>
    </p:spTree>
    <p:extLst>
      <p:ext uri="{BB962C8B-B14F-4D97-AF65-F5344CB8AC3E}">
        <p14:creationId xmlns:p14="http://schemas.microsoft.com/office/powerpoint/2010/main" val="3288315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When Paul eventually got to Jerusalem following his conversion, what was his purpose?</a:t>
            </a:r>
          </a:p>
        </p:txBody>
      </p:sp>
    </p:spTree>
    <p:extLst>
      <p:ext uri="{BB962C8B-B14F-4D97-AF65-F5344CB8AC3E}">
        <p14:creationId xmlns:p14="http://schemas.microsoft.com/office/powerpoint/2010/main" val="6741162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long did he stay in Jerusalem on that visit?</a:t>
            </a:r>
          </a:p>
        </p:txBody>
      </p:sp>
    </p:spTree>
    <p:extLst>
      <p:ext uri="{BB962C8B-B14F-4D97-AF65-F5344CB8AC3E}">
        <p14:creationId xmlns:p14="http://schemas.microsoft.com/office/powerpoint/2010/main" val="1272555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is James identified?</a:t>
            </a:r>
          </a:p>
        </p:txBody>
      </p:sp>
    </p:spTree>
    <p:extLst>
      <p:ext uri="{BB962C8B-B14F-4D97-AF65-F5344CB8AC3E}">
        <p14:creationId xmlns:p14="http://schemas.microsoft.com/office/powerpoint/2010/main" val="1640148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serious was Paul about his independence from his predecessor apostles?</a:t>
            </a:r>
          </a:p>
        </p:txBody>
      </p:sp>
    </p:spTree>
    <p:extLst>
      <p:ext uri="{BB962C8B-B14F-4D97-AF65-F5344CB8AC3E}">
        <p14:creationId xmlns:p14="http://schemas.microsoft.com/office/powerpoint/2010/main" val="14253841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Where did Paul spend his time following that initial Jerusalem visit?</a:t>
            </a:r>
          </a:p>
        </p:txBody>
      </p:sp>
    </p:spTree>
    <p:extLst>
      <p:ext uri="{BB962C8B-B14F-4D97-AF65-F5344CB8AC3E}">
        <p14:creationId xmlns:p14="http://schemas.microsoft.com/office/powerpoint/2010/main" val="42433660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were the churches of Judea generally aware of his work?</a:t>
            </a:r>
          </a:p>
        </p:txBody>
      </p:sp>
    </p:spTree>
    <p:extLst>
      <p:ext uri="{BB962C8B-B14F-4D97-AF65-F5344CB8AC3E}">
        <p14:creationId xmlns:p14="http://schemas.microsoft.com/office/powerpoint/2010/main" val="617682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joined the writer in sending this message?</a:t>
            </a:r>
          </a:p>
        </p:txBody>
      </p:sp>
    </p:spTree>
    <p:extLst>
      <p:ext uri="{BB962C8B-B14F-4D97-AF65-F5344CB8AC3E}">
        <p14:creationId xmlns:p14="http://schemas.microsoft.com/office/powerpoint/2010/main" val="17990578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those Christians who knew </a:t>
            </a:r>
            <a:r>
              <a:rPr lang="en-US" sz="4500" dirty="0"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venir Next LT Pro"/>
              </a:rPr>
              <a:t>P</a:t>
            </a: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aul’s reputation do about him?</a:t>
            </a:r>
          </a:p>
        </p:txBody>
      </p:sp>
    </p:spTree>
    <p:extLst>
      <p:ext uri="{BB962C8B-B14F-4D97-AF65-F5344CB8AC3E}">
        <p14:creationId xmlns:p14="http://schemas.microsoft.com/office/powerpoint/2010/main" val="687727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Who were the recipients?</a:t>
            </a:r>
          </a:p>
        </p:txBody>
      </p:sp>
    </p:spTree>
    <p:extLst>
      <p:ext uri="{BB962C8B-B14F-4D97-AF65-F5344CB8AC3E}">
        <p14:creationId xmlns:p14="http://schemas.microsoft.com/office/powerpoint/2010/main" val="2599126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2" y="1225679"/>
            <a:ext cx="651834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5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Locate the province on a map and identify the cities therein where Paul had preached. Describe what happened in those places.</a:t>
            </a:r>
          </a:p>
        </p:txBody>
      </p:sp>
    </p:spTree>
    <p:extLst>
      <p:ext uri="{BB962C8B-B14F-4D97-AF65-F5344CB8AC3E}">
        <p14:creationId xmlns:p14="http://schemas.microsoft.com/office/powerpoint/2010/main" val="400664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Compare the introductory greeting to those Paul sent to other churches.</a:t>
            </a:r>
          </a:p>
        </p:txBody>
      </p:sp>
    </p:spTree>
    <p:extLst>
      <p:ext uri="{BB962C8B-B14F-4D97-AF65-F5344CB8AC3E}">
        <p14:creationId xmlns:p14="http://schemas.microsoft.com/office/powerpoint/2010/main" val="59323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What did Paul find so surprising?</a:t>
            </a:r>
          </a:p>
        </p:txBody>
      </p:sp>
    </p:spTree>
    <p:extLst>
      <p:ext uri="{BB962C8B-B14F-4D97-AF65-F5344CB8AC3E}">
        <p14:creationId xmlns:p14="http://schemas.microsoft.com/office/powerpoint/2010/main" val="1382079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was their departure personal?</a:t>
            </a:r>
          </a:p>
        </p:txBody>
      </p:sp>
    </p:spTree>
    <p:extLst>
      <p:ext uri="{BB962C8B-B14F-4D97-AF65-F5344CB8AC3E}">
        <p14:creationId xmlns:p14="http://schemas.microsoft.com/office/powerpoint/2010/main" val="3602951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E15305-164C-44CD-9E0F-420C2DC1B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3F0F0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983374-3839-4F06-972D-B4C3CF238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4" name="Picture 3" descr="Aesthetic liquid watercolor and ink">
            <a:extLst>
              <a:ext uri="{FF2B5EF4-FFF2-40B4-BE49-F238E27FC236}">
                <a16:creationId xmlns:a16="http://schemas.microsoft.com/office/drawing/2014/main" id="{094D55E6-F7AE-E21E-3D6D-DED8743950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55" r="28246"/>
          <a:stretch/>
        </p:blipFill>
        <p:spPr>
          <a:xfrm>
            <a:off x="4285860" y="10"/>
            <a:ext cx="7906139" cy="6857989"/>
          </a:xfrm>
          <a:prstGeom prst="rect">
            <a:avLst/>
          </a:pr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1D5403D-09EC-41DB-B916-A09C0E5AE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592970" cy="6858000"/>
          </a:xfrm>
          <a:custGeom>
            <a:avLst/>
            <a:gdLst>
              <a:gd name="connsiteX0" fmla="*/ 4912746 w 5592970"/>
              <a:gd name="connsiteY0" fmla="*/ 2355321 h 6897159"/>
              <a:gd name="connsiteX1" fmla="*/ 4714738 w 5592970"/>
              <a:gd name="connsiteY1" fmla="*/ 2553329 h 6897159"/>
              <a:gd name="connsiteX2" fmla="*/ 4912746 w 5592970"/>
              <a:gd name="connsiteY2" fmla="*/ 2751337 h 6897159"/>
              <a:gd name="connsiteX3" fmla="*/ 5110754 w 5592970"/>
              <a:gd name="connsiteY3" fmla="*/ 2553329 h 6897159"/>
              <a:gd name="connsiteX4" fmla="*/ 4912746 w 5592970"/>
              <a:gd name="connsiteY4" fmla="*/ 2355321 h 6897159"/>
              <a:gd name="connsiteX5" fmla="*/ 4769785 w 5592970"/>
              <a:gd name="connsiteY5" fmla="*/ 1301525 h 6897159"/>
              <a:gd name="connsiteX6" fmla="*/ 4358192 w 5592970"/>
              <a:gd name="connsiteY6" fmla="*/ 1713118 h 6897159"/>
              <a:gd name="connsiteX7" fmla="*/ 4769785 w 5592970"/>
              <a:gd name="connsiteY7" fmla="*/ 2124711 h 6897159"/>
              <a:gd name="connsiteX8" fmla="*/ 5181378 w 5592970"/>
              <a:gd name="connsiteY8" fmla="*/ 1713118 h 6897159"/>
              <a:gd name="connsiteX9" fmla="*/ 4769785 w 5592970"/>
              <a:gd name="connsiteY9" fmla="*/ 1301525 h 6897159"/>
              <a:gd name="connsiteX10" fmla="*/ 1485712 w 5592970"/>
              <a:gd name="connsiteY10" fmla="*/ 0 h 6897159"/>
              <a:gd name="connsiteX11" fmla="*/ 1911850 w 5592970"/>
              <a:gd name="connsiteY11" fmla="*/ 0 h 6897159"/>
              <a:gd name="connsiteX12" fmla="*/ 4693359 w 5592970"/>
              <a:gd name="connsiteY12" fmla="*/ 0 h 6897159"/>
              <a:gd name="connsiteX13" fmla="*/ 4687196 w 5592970"/>
              <a:gd name="connsiteY13" fmla="*/ 186052 h 6897159"/>
              <a:gd name="connsiteX14" fmla="*/ 4689492 w 5592970"/>
              <a:gd name="connsiteY14" fmla="*/ 422393 h 6897159"/>
              <a:gd name="connsiteX15" fmla="*/ 5029277 w 5592970"/>
              <a:gd name="connsiteY15" fmla="*/ 1074198 h 6897159"/>
              <a:gd name="connsiteX16" fmla="*/ 5368989 w 5592970"/>
              <a:gd name="connsiteY16" fmla="*/ 2604190 h 6897159"/>
              <a:gd name="connsiteX17" fmla="*/ 5030698 w 5592970"/>
              <a:gd name="connsiteY17" fmla="*/ 3182337 h 6897159"/>
              <a:gd name="connsiteX18" fmla="*/ 4910556 w 5592970"/>
              <a:gd name="connsiteY18" fmla="*/ 4667756 h 6897159"/>
              <a:gd name="connsiteX19" fmla="*/ 5374561 w 5592970"/>
              <a:gd name="connsiteY19" fmla="*/ 5703238 h 6897159"/>
              <a:gd name="connsiteX20" fmla="*/ 5591170 w 5592970"/>
              <a:gd name="connsiteY20" fmla="*/ 6745970 h 6897159"/>
              <a:gd name="connsiteX21" fmla="*/ 5592970 w 5592970"/>
              <a:gd name="connsiteY21" fmla="*/ 6897158 h 6897159"/>
              <a:gd name="connsiteX22" fmla="*/ 2734191 w 5592970"/>
              <a:gd name="connsiteY22" fmla="*/ 6897158 h 6897159"/>
              <a:gd name="connsiteX23" fmla="*/ 2734191 w 5592970"/>
              <a:gd name="connsiteY23" fmla="*/ 6897159 h 6897159"/>
              <a:gd name="connsiteX24" fmla="*/ 0 w 5592970"/>
              <a:gd name="connsiteY24" fmla="*/ 6897159 h 6897159"/>
              <a:gd name="connsiteX25" fmla="*/ 0 w 5592970"/>
              <a:gd name="connsiteY25" fmla="*/ 1 h 6897159"/>
              <a:gd name="connsiteX26" fmla="*/ 1485712 w 5592970"/>
              <a:gd name="connsiteY26" fmla="*/ 1 h 689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592970" h="6897159">
                <a:moveTo>
                  <a:pt x="4912746" y="2355321"/>
                </a:moveTo>
                <a:cubicBezTo>
                  <a:pt x="4803389" y="2355321"/>
                  <a:pt x="4714738" y="2443972"/>
                  <a:pt x="4714738" y="2553329"/>
                </a:cubicBezTo>
                <a:cubicBezTo>
                  <a:pt x="4714738" y="2662686"/>
                  <a:pt x="4803389" y="2751337"/>
                  <a:pt x="4912746" y="2751337"/>
                </a:cubicBezTo>
                <a:cubicBezTo>
                  <a:pt x="5022103" y="2751337"/>
                  <a:pt x="5110754" y="2662686"/>
                  <a:pt x="5110754" y="2553329"/>
                </a:cubicBezTo>
                <a:cubicBezTo>
                  <a:pt x="5110754" y="2443972"/>
                  <a:pt x="5022103" y="2355321"/>
                  <a:pt x="4912746" y="2355321"/>
                </a:cubicBezTo>
                <a:close/>
                <a:moveTo>
                  <a:pt x="4769785" y="1301525"/>
                </a:moveTo>
                <a:cubicBezTo>
                  <a:pt x="4542468" y="1301525"/>
                  <a:pt x="4358192" y="1485801"/>
                  <a:pt x="4358192" y="1713118"/>
                </a:cubicBezTo>
                <a:cubicBezTo>
                  <a:pt x="4358192" y="1940435"/>
                  <a:pt x="4542468" y="2124711"/>
                  <a:pt x="4769785" y="2124711"/>
                </a:cubicBezTo>
                <a:cubicBezTo>
                  <a:pt x="4997102" y="2124711"/>
                  <a:pt x="5181378" y="1940435"/>
                  <a:pt x="5181378" y="1713118"/>
                </a:cubicBezTo>
                <a:cubicBezTo>
                  <a:pt x="5181378" y="1485801"/>
                  <a:pt x="4997102" y="1301525"/>
                  <a:pt x="4769785" y="1301525"/>
                </a:cubicBezTo>
                <a:close/>
                <a:moveTo>
                  <a:pt x="1485712" y="0"/>
                </a:moveTo>
                <a:lnTo>
                  <a:pt x="1911850" y="0"/>
                </a:lnTo>
                <a:lnTo>
                  <a:pt x="4693359" y="0"/>
                </a:lnTo>
                <a:lnTo>
                  <a:pt x="4687196" y="186052"/>
                </a:lnTo>
                <a:cubicBezTo>
                  <a:pt x="4686166" y="265025"/>
                  <a:pt x="4686829" y="343862"/>
                  <a:pt x="4689492" y="422393"/>
                </a:cubicBezTo>
                <a:cubicBezTo>
                  <a:pt x="4699496" y="713539"/>
                  <a:pt x="4872938" y="896626"/>
                  <a:pt x="5029277" y="1074198"/>
                </a:cubicBezTo>
                <a:cubicBezTo>
                  <a:pt x="5418992" y="1516672"/>
                  <a:pt x="5551614" y="2043761"/>
                  <a:pt x="5368989" y="2604190"/>
                </a:cubicBezTo>
                <a:cubicBezTo>
                  <a:pt x="5298163" y="2821542"/>
                  <a:pt x="5160452" y="3010355"/>
                  <a:pt x="5030698" y="3182337"/>
                </a:cubicBezTo>
                <a:cubicBezTo>
                  <a:pt x="4682698" y="3643429"/>
                  <a:pt x="4696957" y="4178177"/>
                  <a:pt x="4910556" y="4667756"/>
                </a:cubicBezTo>
                <a:cubicBezTo>
                  <a:pt x="5062728" y="5015306"/>
                  <a:pt x="5245193" y="5341884"/>
                  <a:pt x="5374561" y="5703238"/>
                </a:cubicBezTo>
                <a:cubicBezTo>
                  <a:pt x="5500512" y="6053410"/>
                  <a:pt x="5575240" y="6402760"/>
                  <a:pt x="5591170" y="6745970"/>
                </a:cubicBezTo>
                <a:lnTo>
                  <a:pt x="5592970" y="6897158"/>
                </a:lnTo>
                <a:lnTo>
                  <a:pt x="2734191" y="6897158"/>
                </a:lnTo>
                <a:lnTo>
                  <a:pt x="2734191" y="6897159"/>
                </a:lnTo>
                <a:lnTo>
                  <a:pt x="0" y="6897159"/>
                </a:lnTo>
                <a:lnTo>
                  <a:pt x="0" y="1"/>
                </a:lnTo>
                <a:lnTo>
                  <a:pt x="1485712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864CA9-CE4F-CCC1-778C-965B765AD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83" y="1122363"/>
            <a:ext cx="4205176" cy="85883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500" dirty="0"/>
              <a:t>GALATIANS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0B19F-8F0A-852D-3E9C-25B74F0F37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683" y="2570164"/>
            <a:ext cx="4205176" cy="858836"/>
          </a:xfrm>
        </p:spPr>
        <p:txBody>
          <a:bodyPr>
            <a:normAutofit/>
          </a:bodyPr>
          <a:lstStyle/>
          <a:p>
            <a:pPr algn="ctr"/>
            <a:r>
              <a:rPr lang="en-US" sz="4500" cap="small" dirty="0"/>
              <a:t>Chapter One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A01B58-DD8A-9FE2-F41B-A07264E7A560}"/>
              </a:ext>
            </a:extLst>
          </p:cNvPr>
          <p:cNvSpPr txBox="1"/>
          <p:nvPr/>
        </p:nvSpPr>
        <p:spPr>
          <a:xfrm>
            <a:off x="5673653" y="2570164"/>
            <a:ext cx="65183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0000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venir Next LT Pro"/>
                <a:ea typeface="+mn-ea"/>
                <a:cs typeface="+mn-cs"/>
              </a:rPr>
              <a:t>How many gospels are there?</a:t>
            </a:r>
          </a:p>
        </p:txBody>
      </p:sp>
    </p:spTree>
    <p:extLst>
      <p:ext uri="{BB962C8B-B14F-4D97-AF65-F5344CB8AC3E}">
        <p14:creationId xmlns:p14="http://schemas.microsoft.com/office/powerpoint/2010/main" val="440245807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AnalogousFromRegularSeedRightStep">
      <a:dk1>
        <a:srgbClr val="000000"/>
      </a:dk1>
      <a:lt1>
        <a:srgbClr val="FFFFFF"/>
      </a:lt1>
      <a:dk2>
        <a:srgbClr val="2E1B30"/>
      </a:dk2>
      <a:lt2>
        <a:srgbClr val="F3F0F0"/>
      </a:lt2>
      <a:accent1>
        <a:srgbClr val="45AFAD"/>
      </a:accent1>
      <a:accent2>
        <a:srgbClr val="3B82B1"/>
      </a:accent2>
      <a:accent3>
        <a:srgbClr val="4D63C3"/>
      </a:accent3>
      <a:accent4>
        <a:srgbClr val="593EB3"/>
      </a:accent4>
      <a:accent5>
        <a:srgbClr val="994DC3"/>
      </a:accent5>
      <a:accent6>
        <a:srgbClr val="B13BAA"/>
      </a:accent6>
      <a:hlink>
        <a:srgbClr val="BF3F4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Microsoft Office PowerPoint</Application>
  <PresentationFormat>Widescreen</PresentationFormat>
  <Paragraphs>90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Avenir Next LT Pro</vt:lpstr>
      <vt:lpstr>Posterama</vt:lpstr>
      <vt:lpstr>SplashVTI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  <vt:lpstr>GALATIANS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Rachel Dockens</dc:creator>
  <cp:lastModifiedBy>Rachel Dockens</cp:lastModifiedBy>
  <cp:revision>31</cp:revision>
  <dcterms:created xsi:type="dcterms:W3CDTF">2023-02-12T07:09:36Z</dcterms:created>
  <dcterms:modified xsi:type="dcterms:W3CDTF">2023-02-14T21:21:38Z</dcterms:modified>
</cp:coreProperties>
</file>