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85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311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4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36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66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57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56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89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3/18/2023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38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3/18/2023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75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3/18/2023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44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3/18/2023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381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3/18/2023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744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3/18/2023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48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3/18/2023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121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693" r:id="rId6"/>
    <p:sldLayoutId id="2147483689" r:id="rId7"/>
    <p:sldLayoutId id="2147483690" r:id="rId8"/>
    <p:sldLayoutId id="2147483691" r:id="rId9"/>
    <p:sldLayoutId id="2147483692" r:id="rId10"/>
    <p:sldLayoutId id="2147483694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Two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much time elapsed until Paul revisited Jerusalem?</a:t>
            </a:r>
          </a:p>
        </p:txBody>
      </p:sp>
    </p:spTree>
    <p:extLst>
      <p:ext uri="{BB962C8B-B14F-4D97-AF65-F5344CB8AC3E}">
        <p14:creationId xmlns:p14="http://schemas.microsoft.com/office/powerpoint/2010/main" val="4105723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Two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0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did </a:t>
            </a:r>
            <a:r>
              <a:rPr kumimoji="0" lang="en-US" sz="45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“false brethren</a:t>
            </a:r>
            <a:r>
              <a:rPr kumimoji="0" lang="en-US" sz="45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” gain access to the church at Antioch?</a:t>
            </a:r>
          </a:p>
        </p:txBody>
      </p:sp>
    </p:spTree>
    <p:extLst>
      <p:ext uri="{BB962C8B-B14F-4D97-AF65-F5344CB8AC3E}">
        <p14:creationId xmlns:p14="http://schemas.microsoft.com/office/powerpoint/2010/main" val="733657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Two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1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made them </a:t>
            </a:r>
            <a:r>
              <a:rPr kumimoji="0" lang="en-US" sz="45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“false brethren</a:t>
            </a: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?”</a:t>
            </a:r>
          </a:p>
        </p:txBody>
      </p:sp>
    </p:spTree>
    <p:extLst>
      <p:ext uri="{BB962C8B-B14F-4D97-AF65-F5344CB8AC3E}">
        <p14:creationId xmlns:p14="http://schemas.microsoft.com/office/powerpoint/2010/main" val="1109791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Two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2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goal were they pursuing?</a:t>
            </a:r>
          </a:p>
        </p:txBody>
      </p:sp>
    </p:spTree>
    <p:extLst>
      <p:ext uri="{BB962C8B-B14F-4D97-AF65-F5344CB8AC3E}">
        <p14:creationId xmlns:p14="http://schemas.microsoft.com/office/powerpoint/2010/main" val="3926893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Two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3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tolerant was Paul toward the </a:t>
            </a:r>
            <a:r>
              <a:rPr kumimoji="0" lang="en-US" sz="45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“false brethren?”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7117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Two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4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did Paul gain by associating with fellow apostles during this meeting in Jerusalem?</a:t>
            </a:r>
          </a:p>
        </p:txBody>
      </p:sp>
    </p:spTree>
    <p:extLst>
      <p:ext uri="{BB962C8B-B14F-4D97-AF65-F5344CB8AC3E}">
        <p14:creationId xmlns:p14="http://schemas.microsoft.com/office/powerpoint/2010/main" val="1946018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Two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5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did the </a:t>
            </a:r>
            <a:r>
              <a:rPr kumimoji="0" lang="en-US" sz="45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“pillars</a:t>
            </a:r>
            <a:r>
              <a:rPr kumimoji="0" lang="en-US" sz="45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” of the Jerusalem congregation perceive about Paul?</a:t>
            </a:r>
          </a:p>
        </p:txBody>
      </p:sp>
    </p:spTree>
    <p:extLst>
      <p:ext uri="{BB962C8B-B14F-4D97-AF65-F5344CB8AC3E}">
        <p14:creationId xmlns:p14="http://schemas.microsoft.com/office/powerpoint/2010/main" val="2263426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Two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6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To whom were Paul and Peter especially sent?</a:t>
            </a:r>
          </a:p>
        </p:txBody>
      </p:sp>
    </p:spTree>
    <p:extLst>
      <p:ext uri="{BB962C8B-B14F-4D97-AF65-F5344CB8AC3E}">
        <p14:creationId xmlns:p14="http://schemas.microsoft.com/office/powerpoint/2010/main" val="9254022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Two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7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did the </a:t>
            </a:r>
            <a:r>
              <a:rPr kumimoji="0" lang="en-US" sz="45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“pillars</a:t>
            </a:r>
            <a:r>
              <a:rPr kumimoji="0" lang="en-US" sz="45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” manifest their approval of Paul?</a:t>
            </a:r>
          </a:p>
        </p:txBody>
      </p:sp>
    </p:spTree>
    <p:extLst>
      <p:ext uri="{BB962C8B-B14F-4D97-AF65-F5344CB8AC3E}">
        <p14:creationId xmlns:p14="http://schemas.microsoft.com/office/powerpoint/2010/main" val="24061746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Two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8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did they request of him?</a:t>
            </a:r>
          </a:p>
        </p:txBody>
      </p:sp>
    </p:spTree>
    <p:extLst>
      <p:ext uri="{BB962C8B-B14F-4D97-AF65-F5344CB8AC3E}">
        <p14:creationId xmlns:p14="http://schemas.microsoft.com/office/powerpoint/2010/main" val="24158583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Two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9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Why did Paul stand up to Peter?</a:t>
            </a:r>
          </a:p>
        </p:txBody>
      </p:sp>
    </p:spTree>
    <p:extLst>
      <p:ext uri="{BB962C8B-B14F-4D97-AF65-F5344CB8AC3E}">
        <p14:creationId xmlns:p14="http://schemas.microsoft.com/office/powerpoint/2010/main" val="2612493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Two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Who accompanied him?</a:t>
            </a:r>
          </a:p>
        </p:txBody>
      </p:sp>
    </p:spTree>
    <p:extLst>
      <p:ext uri="{BB962C8B-B14F-4D97-AF65-F5344CB8AC3E}">
        <p14:creationId xmlns:p14="http://schemas.microsoft.com/office/powerpoint/2010/main" val="41150037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Two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0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far did this hypocrisy extend?</a:t>
            </a:r>
          </a:p>
        </p:txBody>
      </p:sp>
    </p:spTree>
    <p:extLst>
      <p:ext uri="{BB962C8B-B14F-4D97-AF65-F5344CB8AC3E}">
        <p14:creationId xmlns:p14="http://schemas.microsoft.com/office/powerpoint/2010/main" val="24187552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Two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1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In which setting did Paul confront Peter?</a:t>
            </a:r>
          </a:p>
        </p:txBody>
      </p:sp>
    </p:spTree>
    <p:extLst>
      <p:ext uri="{BB962C8B-B14F-4D97-AF65-F5344CB8AC3E}">
        <p14:creationId xmlns:p14="http://schemas.microsoft.com/office/powerpoint/2010/main" val="10375000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Two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2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Which </a:t>
            </a:r>
            <a:r>
              <a:rPr kumimoji="0" lang="en-US" sz="45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“works</a:t>
            </a:r>
            <a:r>
              <a:rPr kumimoji="0" lang="en-US" sz="45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” are contrasted to </a:t>
            </a:r>
            <a:r>
              <a:rPr kumimoji="0" lang="en-US" sz="45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“faith</a:t>
            </a:r>
            <a:r>
              <a:rPr kumimoji="0" lang="en-US" sz="45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” in the matter of justification?</a:t>
            </a:r>
          </a:p>
        </p:txBody>
      </p:sp>
    </p:spTree>
    <p:extLst>
      <p:ext uri="{BB962C8B-B14F-4D97-AF65-F5344CB8AC3E}">
        <p14:creationId xmlns:p14="http://schemas.microsoft.com/office/powerpoint/2010/main" val="34709226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Two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3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premise would force the conclusion that Christ is </a:t>
            </a:r>
            <a:r>
              <a:rPr kumimoji="0" lang="en-US" sz="45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“a minister of sin?”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93539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Two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4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two analogies were employed to demonstrate Paul’s separation from the Old Law?</a:t>
            </a:r>
          </a:p>
        </p:txBody>
      </p:sp>
    </p:spTree>
    <p:extLst>
      <p:ext uri="{BB962C8B-B14F-4D97-AF65-F5344CB8AC3E}">
        <p14:creationId xmlns:p14="http://schemas.microsoft.com/office/powerpoint/2010/main" val="18601735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Two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4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two analogies were employed to demonstrate Paul’s separation from the Old Law?</a:t>
            </a:r>
          </a:p>
        </p:txBody>
      </p:sp>
    </p:spTree>
    <p:extLst>
      <p:ext uri="{BB962C8B-B14F-4D97-AF65-F5344CB8AC3E}">
        <p14:creationId xmlns:p14="http://schemas.microsoft.com/office/powerpoint/2010/main" val="37955662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Two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5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became of Paul’s identity?</a:t>
            </a:r>
          </a:p>
        </p:txBody>
      </p:sp>
    </p:spTree>
    <p:extLst>
      <p:ext uri="{BB962C8B-B14F-4D97-AF65-F5344CB8AC3E}">
        <p14:creationId xmlns:p14="http://schemas.microsoft.com/office/powerpoint/2010/main" val="6393217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Two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6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When does one become </a:t>
            </a:r>
            <a:r>
              <a:rPr kumimoji="0" lang="en-US" sz="45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“crucified </a:t>
            </a:r>
            <a:r>
              <a:rPr kumimoji="0" lang="en-US" sz="4500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with Christ?”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6217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Two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Did Paul confer with the brethren in Jerusalem using his own wisdom and discretion?</a:t>
            </a:r>
          </a:p>
        </p:txBody>
      </p:sp>
    </p:spTree>
    <p:extLst>
      <p:ext uri="{BB962C8B-B14F-4D97-AF65-F5344CB8AC3E}">
        <p14:creationId xmlns:p14="http://schemas.microsoft.com/office/powerpoint/2010/main" val="3574915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Two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4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did he inform the church at Jerusalem of?</a:t>
            </a:r>
          </a:p>
        </p:txBody>
      </p:sp>
    </p:spTree>
    <p:extLst>
      <p:ext uri="{BB962C8B-B14F-4D97-AF65-F5344CB8AC3E}">
        <p14:creationId xmlns:p14="http://schemas.microsoft.com/office/powerpoint/2010/main" val="1589617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Two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5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was the meeting in Jerusalem conducted?</a:t>
            </a:r>
          </a:p>
        </p:txBody>
      </p:sp>
    </p:spTree>
    <p:extLst>
      <p:ext uri="{BB962C8B-B14F-4D97-AF65-F5344CB8AC3E}">
        <p14:creationId xmlns:p14="http://schemas.microsoft.com/office/powerpoint/2010/main" val="4066597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Two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6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would have caused Paul to have “run in vain?”</a:t>
            </a:r>
          </a:p>
        </p:txBody>
      </p:sp>
    </p:spTree>
    <p:extLst>
      <p:ext uri="{BB962C8B-B14F-4D97-AF65-F5344CB8AC3E}">
        <p14:creationId xmlns:p14="http://schemas.microsoft.com/office/powerpoint/2010/main" val="2473615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Two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7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was the outcome of the meeting?</a:t>
            </a:r>
          </a:p>
        </p:txBody>
      </p:sp>
    </p:spTree>
    <p:extLst>
      <p:ext uri="{BB962C8B-B14F-4D97-AF65-F5344CB8AC3E}">
        <p14:creationId xmlns:p14="http://schemas.microsoft.com/office/powerpoint/2010/main" val="2483041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Two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did Titus differ from Timothy?</a:t>
            </a:r>
          </a:p>
        </p:txBody>
      </p:sp>
    </p:spTree>
    <p:extLst>
      <p:ext uri="{BB962C8B-B14F-4D97-AF65-F5344CB8AC3E}">
        <p14:creationId xmlns:p14="http://schemas.microsoft.com/office/powerpoint/2010/main" val="1208506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Two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9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was the origin of this controversy?</a:t>
            </a:r>
          </a:p>
        </p:txBody>
      </p:sp>
    </p:spTree>
    <p:extLst>
      <p:ext uri="{BB962C8B-B14F-4D97-AF65-F5344CB8AC3E}">
        <p14:creationId xmlns:p14="http://schemas.microsoft.com/office/powerpoint/2010/main" val="1321132226"/>
      </p:ext>
    </p:extLst>
  </p:cSld>
  <p:clrMapOvr>
    <a:masterClrMapping/>
  </p:clrMapOvr>
</p:sld>
</file>

<file path=ppt/theme/theme1.xml><?xml version="1.0" encoding="utf-8"?>
<a:theme xmlns:a="http://schemas.openxmlformats.org/drawingml/2006/main" name="SplashVTI">
  <a:themeElements>
    <a:clrScheme name="AnalogousFromRegularSeedRightStep">
      <a:dk1>
        <a:srgbClr val="000000"/>
      </a:dk1>
      <a:lt1>
        <a:srgbClr val="FFFFFF"/>
      </a:lt1>
      <a:dk2>
        <a:srgbClr val="2E1B30"/>
      </a:dk2>
      <a:lt2>
        <a:srgbClr val="F3F0F0"/>
      </a:lt2>
      <a:accent1>
        <a:srgbClr val="45AFAD"/>
      </a:accent1>
      <a:accent2>
        <a:srgbClr val="3B82B1"/>
      </a:accent2>
      <a:accent3>
        <a:srgbClr val="4D63C3"/>
      </a:accent3>
      <a:accent4>
        <a:srgbClr val="593EB3"/>
      </a:accent4>
      <a:accent5>
        <a:srgbClr val="994DC3"/>
      </a:accent5>
      <a:accent6>
        <a:srgbClr val="B13BAA"/>
      </a:accent6>
      <a:hlink>
        <a:srgbClr val="BF3F42"/>
      </a:hlink>
      <a:folHlink>
        <a:srgbClr val="7F7F7F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353</Words>
  <Application>Microsoft Office PowerPoint</Application>
  <PresentationFormat>Widescreen</PresentationFormat>
  <Paragraphs>81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Avenir Next LT Pro</vt:lpstr>
      <vt:lpstr>Posterama</vt:lpstr>
      <vt:lpstr>SplashVTI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GALATIANS</dc:title>
  <dc:creator>Rachel Dockens</dc:creator>
  <cp:lastModifiedBy>Rachel Dockens</cp:lastModifiedBy>
  <cp:revision>60</cp:revision>
  <dcterms:created xsi:type="dcterms:W3CDTF">2023-02-12T07:09:36Z</dcterms:created>
  <dcterms:modified xsi:type="dcterms:W3CDTF">2023-03-19T01:18:22Z</dcterms:modified>
</cp:coreProperties>
</file>