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85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3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6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5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5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9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3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7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4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8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4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4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2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were the Galatians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“foolish?”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72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comparison illustrates the validity of the covenant God made with Abraham?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06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Which of Abraham’s seed were the promises spoken to? Which of his seed were the promises about?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Did the Law of Moses amend the promise to Abraham?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07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much elapsed between the promise to Abraham and the establishment of the law?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052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If the law was not intended to be permanent, why did it ever exist?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72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5"/>
              <a:tabLst/>
              <a:defRPr/>
            </a:pPr>
            <a:r>
              <a:rPr kumimoji="0" lang="en-US" sz="45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does the word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“added” 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imply?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36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does the word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“till” 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imply?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711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7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was the law appointed?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5329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8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Was there a contradiction between the law of Moses and the promises to Abraham?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499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9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capacity did the law function in “before faith came?”</a:t>
            </a:r>
          </a:p>
        </p:txBody>
      </p:sp>
    </p:spTree>
    <p:extLst>
      <p:ext uri="{BB962C8B-B14F-4D97-AF65-F5344CB8AC3E}">
        <p14:creationId xmlns:p14="http://schemas.microsoft.com/office/powerpoint/2010/main" val="412326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transpired that diverted them from the truth?</a:t>
            </a:r>
          </a:p>
        </p:txBody>
      </p:sp>
    </p:spTree>
    <p:extLst>
      <p:ext uri="{BB962C8B-B14F-4D97-AF65-F5344CB8AC3E}">
        <p14:creationId xmlns:p14="http://schemas.microsoft.com/office/powerpoint/2010/main" val="927792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0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do people become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“sons of God?”</a:t>
            </a:r>
          </a:p>
        </p:txBody>
      </p:sp>
    </p:spTree>
    <p:extLst>
      <p:ext uri="{BB962C8B-B14F-4D97-AF65-F5344CB8AC3E}">
        <p14:creationId xmlns:p14="http://schemas.microsoft.com/office/powerpoint/2010/main" val="3907299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do people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“put on Christ?”</a:t>
            </a:r>
          </a:p>
        </p:txBody>
      </p:sp>
    </p:spTree>
    <p:extLst>
      <p:ext uri="{BB962C8B-B14F-4D97-AF65-F5344CB8AC3E}">
        <p14:creationId xmlns:p14="http://schemas.microsoft.com/office/powerpoint/2010/main" val="4116036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Where is real unity found?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584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makes someone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“Abraham’s seed?”</a:t>
            </a:r>
          </a:p>
        </p:txBody>
      </p:sp>
    </p:spTree>
    <p:extLst>
      <p:ext uri="{BB962C8B-B14F-4D97-AF65-F5344CB8AC3E}">
        <p14:creationId xmlns:p14="http://schemas.microsoft.com/office/powerpoint/2010/main" val="9326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had Christ’s crucifixion been portrayed before their eyes?</a:t>
            </a:r>
          </a:p>
        </p:txBody>
      </p:sp>
    </p:spTree>
    <p:extLst>
      <p:ext uri="{BB962C8B-B14F-4D97-AF65-F5344CB8AC3E}">
        <p14:creationId xmlns:p14="http://schemas.microsoft.com/office/powerpoint/2010/main" val="164350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If Paul wanted to know one thing, why did he ask five questions?</a:t>
            </a:r>
          </a:p>
        </p:txBody>
      </p:sp>
    </p:spTree>
    <p:extLst>
      <p:ext uri="{BB962C8B-B14F-4D97-AF65-F5344CB8AC3E}">
        <p14:creationId xmlns:p14="http://schemas.microsoft.com/office/powerpoint/2010/main" val="404406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did Abraham obtain his righteousness?</a:t>
            </a:r>
          </a:p>
        </p:txBody>
      </p:sp>
    </p:spTree>
    <p:extLst>
      <p:ext uri="{BB962C8B-B14F-4D97-AF65-F5344CB8AC3E}">
        <p14:creationId xmlns:p14="http://schemas.microsoft.com/office/powerpoint/2010/main" val="311674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Who are Abraham’s true sons?</a:t>
            </a:r>
          </a:p>
        </p:txBody>
      </p:sp>
    </p:spTree>
    <p:extLst>
      <p:ext uri="{BB962C8B-B14F-4D97-AF65-F5344CB8AC3E}">
        <p14:creationId xmlns:p14="http://schemas.microsoft.com/office/powerpoint/2010/main" val="153413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was </a:t>
            </a:r>
            <a:r>
              <a:rPr lang="en-US" sz="4500" i="1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“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the gospel preached to Abraham?”</a:t>
            </a:r>
          </a:p>
        </p:txBody>
      </p:sp>
    </p:spTree>
    <p:extLst>
      <p:ext uri="{BB962C8B-B14F-4D97-AF65-F5344CB8AC3E}">
        <p14:creationId xmlns:p14="http://schemas.microsoft.com/office/powerpoint/2010/main" val="87388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are those accountable to the law all cursed?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81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did Christ redeem us from that curse?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735816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Widescreen</PresentationFormat>
  <Paragraphs>69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Avenir Next LT Pro</vt:lpstr>
      <vt:lpstr>Posterama</vt:lpstr>
      <vt:lpstr>SplashVTI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</dc:title>
  <dc:creator>Rachel Dockens</dc:creator>
  <cp:lastModifiedBy>Rachel Dockens</cp:lastModifiedBy>
  <cp:revision>71</cp:revision>
  <dcterms:created xsi:type="dcterms:W3CDTF">2023-02-12T07:09:36Z</dcterms:created>
  <dcterms:modified xsi:type="dcterms:W3CDTF">2023-05-10T21:55:19Z</dcterms:modified>
</cp:coreProperties>
</file>