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85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36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6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5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5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9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3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7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4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8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4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4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2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were the Galatians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“foolish?”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5723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comparison illustrates the validity of the covenant God made with Abraham?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9061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1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Which of Abraham’s seed were the promises spoken to? Which of his seed were the promises about?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5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2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Did the Law of Moses amend the promise to Abraham?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5073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3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much elapsed between the promise to Abraham and the establishment of the law?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1052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4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If the law was not intended to be permanent, why did it ever exist?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272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5"/>
              <a:tabLst/>
              <a:defRPr/>
            </a:pPr>
            <a:r>
              <a:rPr kumimoji="0" lang="en-US" sz="45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does the word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“added” 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imply?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836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6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does the word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“till” 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imply?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4711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7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was the law appointed?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5329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8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Was there a contradiction between the law of Moses and the promises to Abraham?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7499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9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capacity did the law function in “before faith came?”</a:t>
            </a:r>
          </a:p>
        </p:txBody>
      </p:sp>
    </p:spTree>
    <p:extLst>
      <p:ext uri="{BB962C8B-B14F-4D97-AF65-F5344CB8AC3E}">
        <p14:creationId xmlns:p14="http://schemas.microsoft.com/office/powerpoint/2010/main" val="4123263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transpired that diverted them from the truth?</a:t>
            </a:r>
          </a:p>
        </p:txBody>
      </p:sp>
    </p:spTree>
    <p:extLst>
      <p:ext uri="{BB962C8B-B14F-4D97-AF65-F5344CB8AC3E}">
        <p14:creationId xmlns:p14="http://schemas.microsoft.com/office/powerpoint/2010/main" val="927792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0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do people become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“sons of God?”</a:t>
            </a:r>
          </a:p>
        </p:txBody>
      </p:sp>
    </p:spTree>
    <p:extLst>
      <p:ext uri="{BB962C8B-B14F-4D97-AF65-F5344CB8AC3E}">
        <p14:creationId xmlns:p14="http://schemas.microsoft.com/office/powerpoint/2010/main" val="39072993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1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do people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“put on Christ?”</a:t>
            </a:r>
          </a:p>
        </p:txBody>
      </p:sp>
    </p:spTree>
    <p:extLst>
      <p:ext uri="{BB962C8B-B14F-4D97-AF65-F5344CB8AC3E}">
        <p14:creationId xmlns:p14="http://schemas.microsoft.com/office/powerpoint/2010/main" val="41160361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2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Where is real unity found?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9584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3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makes someone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“Abraham’s seed?”</a:t>
            </a:r>
          </a:p>
        </p:txBody>
      </p:sp>
    </p:spTree>
    <p:extLst>
      <p:ext uri="{BB962C8B-B14F-4D97-AF65-F5344CB8AC3E}">
        <p14:creationId xmlns:p14="http://schemas.microsoft.com/office/powerpoint/2010/main" val="93267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had Christ’s crucifixion been portrayed before their eyes?</a:t>
            </a:r>
          </a:p>
        </p:txBody>
      </p:sp>
    </p:spTree>
    <p:extLst>
      <p:ext uri="{BB962C8B-B14F-4D97-AF65-F5344CB8AC3E}">
        <p14:creationId xmlns:p14="http://schemas.microsoft.com/office/powerpoint/2010/main" val="1643506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If Paul wanted to know one thing, why did he ask five questions?</a:t>
            </a:r>
          </a:p>
        </p:txBody>
      </p:sp>
    </p:spTree>
    <p:extLst>
      <p:ext uri="{BB962C8B-B14F-4D97-AF65-F5344CB8AC3E}">
        <p14:creationId xmlns:p14="http://schemas.microsoft.com/office/powerpoint/2010/main" val="4044062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did Abraham obtain his righteousness?</a:t>
            </a:r>
          </a:p>
        </p:txBody>
      </p:sp>
    </p:spTree>
    <p:extLst>
      <p:ext uri="{BB962C8B-B14F-4D97-AF65-F5344CB8AC3E}">
        <p14:creationId xmlns:p14="http://schemas.microsoft.com/office/powerpoint/2010/main" val="3116741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Who are Abraham’s true sons?</a:t>
            </a:r>
          </a:p>
        </p:txBody>
      </p:sp>
    </p:spTree>
    <p:extLst>
      <p:ext uri="{BB962C8B-B14F-4D97-AF65-F5344CB8AC3E}">
        <p14:creationId xmlns:p14="http://schemas.microsoft.com/office/powerpoint/2010/main" val="1534130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was </a:t>
            </a:r>
            <a:r>
              <a:rPr lang="en-US" sz="4500" i="1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“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the gospel preached to Abraham?”</a:t>
            </a:r>
          </a:p>
        </p:txBody>
      </p:sp>
    </p:spTree>
    <p:extLst>
      <p:ext uri="{BB962C8B-B14F-4D97-AF65-F5344CB8AC3E}">
        <p14:creationId xmlns:p14="http://schemas.microsoft.com/office/powerpoint/2010/main" val="873889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are those accountable to the law all cursed?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811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Three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did Christ redeem us from that curse?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9735816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AnalogousFromRegularSeedRightStep">
      <a:dk1>
        <a:srgbClr val="000000"/>
      </a:dk1>
      <a:lt1>
        <a:srgbClr val="FFFFFF"/>
      </a:lt1>
      <a:dk2>
        <a:srgbClr val="2E1B30"/>
      </a:dk2>
      <a:lt2>
        <a:srgbClr val="F3F0F0"/>
      </a:lt2>
      <a:accent1>
        <a:srgbClr val="45AFAD"/>
      </a:accent1>
      <a:accent2>
        <a:srgbClr val="3B82B1"/>
      </a:accent2>
      <a:accent3>
        <a:srgbClr val="4D63C3"/>
      </a:accent3>
      <a:accent4>
        <a:srgbClr val="593EB3"/>
      </a:accent4>
      <a:accent5>
        <a:srgbClr val="994DC3"/>
      </a:accent5>
      <a:accent6>
        <a:srgbClr val="B13BAA"/>
      </a:accent6>
      <a:hlink>
        <a:srgbClr val="BF3F42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Widescreen</PresentationFormat>
  <Paragraphs>69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Avenir Next LT Pro</vt:lpstr>
      <vt:lpstr>Posterama</vt:lpstr>
      <vt:lpstr>SplashVTI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GALATIANS</dc:title>
  <dc:creator>Rachel Dockens</dc:creator>
  <cp:lastModifiedBy>Rachel Dockens</cp:lastModifiedBy>
  <cp:revision>71</cp:revision>
  <dcterms:created xsi:type="dcterms:W3CDTF">2023-02-12T07:09:36Z</dcterms:created>
  <dcterms:modified xsi:type="dcterms:W3CDTF">2023-05-10T21:55:19Z</dcterms:modified>
</cp:coreProperties>
</file>