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85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69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36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66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557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656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89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38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9/21/2023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75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9/21/2023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44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9/21/2023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381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744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48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9/21/2023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121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693" r:id="rId6"/>
    <p:sldLayoutId id="2147483689" r:id="rId7"/>
    <p:sldLayoutId id="2147483690" r:id="rId8"/>
    <p:sldLayoutId id="2147483691" r:id="rId9"/>
    <p:sldLayoutId id="2147483692" r:id="rId10"/>
    <p:sldLayoutId id="2147483694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Six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45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Whos</a:t>
            </a:r>
            <a:r>
              <a:rPr lang="en-US" sz="4500" dirty="0"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e responsibility is restoring the man overtaken in trespass?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5723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Six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0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will be harvested after sowing to the flesh or Spirit, respectively?</a:t>
            </a:r>
          </a:p>
        </p:txBody>
      </p:sp>
    </p:spTree>
    <p:extLst>
      <p:ext uri="{BB962C8B-B14F-4D97-AF65-F5344CB8AC3E}">
        <p14:creationId xmlns:p14="http://schemas.microsoft.com/office/powerpoint/2010/main" val="3900467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Six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1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Why must fatigue be overcome?</a:t>
            </a:r>
          </a:p>
        </p:txBody>
      </p:sp>
    </p:spTree>
    <p:extLst>
      <p:ext uri="{BB962C8B-B14F-4D97-AF65-F5344CB8AC3E}">
        <p14:creationId xmlns:p14="http://schemas.microsoft.com/office/powerpoint/2010/main" val="1122606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Six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2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When opportunity presents, what should be done?</a:t>
            </a:r>
          </a:p>
        </p:txBody>
      </p:sp>
    </p:spTree>
    <p:extLst>
      <p:ext uri="{BB962C8B-B14F-4D97-AF65-F5344CB8AC3E}">
        <p14:creationId xmlns:p14="http://schemas.microsoft.com/office/powerpoint/2010/main" val="3360564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Six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3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Why is Paul’s penmanship relevant?</a:t>
            </a:r>
          </a:p>
        </p:txBody>
      </p:sp>
    </p:spTree>
    <p:extLst>
      <p:ext uri="{BB962C8B-B14F-4D97-AF65-F5344CB8AC3E}">
        <p14:creationId xmlns:p14="http://schemas.microsoft.com/office/powerpoint/2010/main" val="2067501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Six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4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was the motive for those who would compel the Galatians to be circumcised?</a:t>
            </a:r>
            <a:endParaRPr kumimoji="0" lang="en-US" sz="45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00378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Six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5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should a Christian boast about?</a:t>
            </a:r>
            <a:endParaRPr kumimoji="0" lang="en-US" sz="45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8461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Six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6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Is circumcision relevant in Christ?</a:t>
            </a:r>
            <a:endParaRPr kumimoji="0" lang="en-US" sz="45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55735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Six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7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Whom did Paul pronounce peace and mercy upon?</a:t>
            </a:r>
            <a:endParaRPr kumimoji="0" lang="en-US" sz="45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7198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Six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8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Identify </a:t>
            </a:r>
            <a:r>
              <a:rPr kumimoji="0" lang="en-US" sz="45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“the Israel of God.”</a:t>
            </a:r>
          </a:p>
        </p:txBody>
      </p:sp>
    </p:spTree>
    <p:extLst>
      <p:ext uri="{BB962C8B-B14F-4D97-AF65-F5344CB8AC3E}">
        <p14:creationId xmlns:p14="http://schemas.microsoft.com/office/powerpoint/2010/main" val="34398031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Six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9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Why were the brethren to quit harassing the apostle?</a:t>
            </a:r>
            <a:endParaRPr kumimoji="0" lang="en-US" sz="45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7675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Six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How should restoration be approached?</a:t>
            </a:r>
          </a:p>
        </p:txBody>
      </p:sp>
    </p:spTree>
    <p:extLst>
      <p:ext uri="{BB962C8B-B14F-4D97-AF65-F5344CB8AC3E}">
        <p14:creationId xmlns:p14="http://schemas.microsoft.com/office/powerpoint/2010/main" val="3455405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Six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concern should the restorer be cognizant of during the process?</a:t>
            </a:r>
          </a:p>
        </p:txBody>
      </p:sp>
    </p:spTree>
    <p:extLst>
      <p:ext uri="{BB962C8B-B14F-4D97-AF65-F5344CB8AC3E}">
        <p14:creationId xmlns:p14="http://schemas.microsoft.com/office/powerpoint/2010/main" val="3619363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Six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4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How may the law of Christ be fulfilled</a:t>
            </a:r>
            <a:r>
              <a:rPr kumimoji="0" lang="en-US" sz="45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?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2949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Six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5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How might one deceive himself?</a:t>
            </a:r>
          </a:p>
        </p:txBody>
      </p:sp>
    </p:spTree>
    <p:extLst>
      <p:ext uri="{BB962C8B-B14F-4D97-AF65-F5344CB8AC3E}">
        <p14:creationId xmlns:p14="http://schemas.microsoft.com/office/powerpoint/2010/main" val="3152208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Six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6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Whose work ought one to examine?</a:t>
            </a:r>
          </a:p>
        </p:txBody>
      </p:sp>
    </p:spTree>
    <p:extLst>
      <p:ext uri="{BB962C8B-B14F-4D97-AF65-F5344CB8AC3E}">
        <p14:creationId xmlns:p14="http://schemas.microsoft.com/office/powerpoint/2010/main" val="1294335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Six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1918176"/>
            <a:ext cx="6518347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7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Reconcile the command to </a:t>
            </a:r>
            <a:r>
              <a:rPr kumimoji="0" lang="en-US" sz="45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“Bear one another’s burden</a:t>
            </a:r>
            <a:r>
              <a:rPr kumimoji="0" lang="en-US" sz="45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” with the statement that </a:t>
            </a:r>
            <a:r>
              <a:rPr kumimoji="0" lang="en-US" sz="45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“Each one shall bear his own load.”</a:t>
            </a:r>
            <a:endParaRPr kumimoji="0" lang="en-US" sz="4500" b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63500">
                  <a:srgbClr val="0000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5784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Six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should be shared between teacher and student?</a:t>
            </a:r>
          </a:p>
        </p:txBody>
      </p:sp>
    </p:spTree>
    <p:extLst>
      <p:ext uri="{BB962C8B-B14F-4D97-AF65-F5344CB8AC3E}">
        <p14:creationId xmlns:p14="http://schemas.microsoft.com/office/powerpoint/2010/main" val="1035498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Six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9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would amount to self-deception and mockery of God?</a:t>
            </a:r>
          </a:p>
        </p:txBody>
      </p:sp>
    </p:spTree>
    <p:extLst>
      <p:ext uri="{BB962C8B-B14F-4D97-AF65-F5344CB8AC3E}">
        <p14:creationId xmlns:p14="http://schemas.microsoft.com/office/powerpoint/2010/main" val="723405062"/>
      </p:ext>
    </p:extLst>
  </p:cSld>
  <p:clrMapOvr>
    <a:masterClrMapping/>
  </p:clrMapOvr>
</p:sld>
</file>

<file path=ppt/theme/theme1.xml><?xml version="1.0" encoding="utf-8"?>
<a:theme xmlns:a="http://schemas.openxmlformats.org/drawingml/2006/main" name="SplashVTI">
  <a:themeElements>
    <a:clrScheme name="AnalogousFromRegularSeedRightStep">
      <a:dk1>
        <a:srgbClr val="000000"/>
      </a:dk1>
      <a:lt1>
        <a:srgbClr val="FFFFFF"/>
      </a:lt1>
      <a:dk2>
        <a:srgbClr val="2E1B30"/>
      </a:dk2>
      <a:lt2>
        <a:srgbClr val="F3F0F0"/>
      </a:lt2>
      <a:accent1>
        <a:srgbClr val="45AFAD"/>
      </a:accent1>
      <a:accent2>
        <a:srgbClr val="3B82B1"/>
      </a:accent2>
      <a:accent3>
        <a:srgbClr val="4D63C3"/>
      </a:accent3>
      <a:accent4>
        <a:srgbClr val="593EB3"/>
      </a:accent4>
      <a:accent5>
        <a:srgbClr val="994DC3"/>
      </a:accent5>
      <a:accent6>
        <a:srgbClr val="B13BAA"/>
      </a:accent6>
      <a:hlink>
        <a:srgbClr val="BF3F42"/>
      </a:hlink>
      <a:folHlink>
        <a:srgbClr val="7F7F7F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</Words>
  <Application>Microsoft Office PowerPoint</Application>
  <PresentationFormat>Widescreen</PresentationFormat>
  <Paragraphs>57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Avenir Next LT Pro</vt:lpstr>
      <vt:lpstr>Posterama</vt:lpstr>
      <vt:lpstr>SplashVTI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GALATIANS</dc:title>
  <dc:creator>Rachel Dockens</dc:creator>
  <cp:lastModifiedBy>Rachel Dockens</cp:lastModifiedBy>
  <cp:revision>111</cp:revision>
  <dcterms:created xsi:type="dcterms:W3CDTF">2023-02-12T07:09:36Z</dcterms:created>
  <dcterms:modified xsi:type="dcterms:W3CDTF">2023-09-21T21:59:44Z</dcterms:modified>
</cp:coreProperties>
</file>