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8D6C-4B70-8474-DDF2-D97422EC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05928-2813-F96F-98E7-57C6F8286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A32A-1C40-5AB4-3716-7AFB9EAB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1DC8C-2392-F94F-8F1D-4C04A73D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BC38-71E2-F473-58C3-C3559D35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5D26-DA85-FADD-D5A8-14B764C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BD71-9B06-77FA-2C6C-D6A1144B5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717A-F703-C38E-453B-FA03C50A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37AA-C858-67B7-4ED0-8FCB7DFE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4E21-83DD-6361-8F41-AA14F5FB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A6E5-2F4B-52A8-A13B-584559A1B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2EB3A-C647-E46E-E508-9FA57E0D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7A6E-8044-7580-FD86-B3C99D29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03B0-75DD-02DB-F9B3-1D2F4F90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2892-0E0F-5265-186B-26CA2288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4222-1A6C-B5D5-691F-4333E29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4617-0DBF-C6C7-371E-9FF358C5D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E0A41-B992-9436-C767-4CEE612D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313B-0A97-0039-DE10-F836D478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310D-BD2E-7C1B-B683-648B23C2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640E-C358-1F23-B0FF-BE0DB780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D0B07-D95D-C927-44E5-F5C0C7CB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C5C-FAB9-2815-117B-D02CBA5C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704B-0804-D6F7-6F8B-9D0F662C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E52A-F42B-663E-110C-5AE7CB1A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9BB8-A75D-EE20-A57C-A4CE44D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2A49-51D2-704F-6FF3-C6D9BB2F9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57DC1-55A7-7FE7-A078-A9FAE61F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6AC1-58D1-6685-2C7F-BAD327CD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6C87-2FC8-1D2D-A93B-1B8ADE9B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F0FC3-0C0B-F4A3-A930-4CD80976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0AA0-DBC9-4864-B3A2-DC667061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56AF-930E-1241-CE4E-3A0DEE76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9B13-6DE1-37BC-8ACE-E97A724B0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6E6E2-DB7F-5442-D69B-9971F199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094D0-6D02-F038-D50A-2083CC426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59FE7-69E5-2B6F-1422-8B343C9A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21E00-DB8C-E136-B517-38DD8EE2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D55F-D9DE-8864-A617-2ACD87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37D6-F385-C208-60ED-18E20151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C43C-36DA-DF47-AFB5-9E55E37F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102DE-822F-824C-C367-A8DF3918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B055C-D80F-FA69-24CE-6A824476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2EF89-EF62-2A02-DFEA-ED447D47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39641-0E03-5C01-E5F9-C4DE48C8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E28A7-B6FC-3B41-3880-8B39605C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C740-994F-D9F1-A6EC-41D9F665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7856-D213-40C2-037A-BAEB61B7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E146C-7ED2-2918-ABBE-7368FB2F6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45DFA-0B58-09BC-8837-2E7EFC5B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069EE-DD8F-13D0-348B-F3299EA1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54DB-245B-B048-40D6-38F879B3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C561-9D89-1C88-82CA-BFCF25DC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86769-D4BB-E9EB-B3A0-6E3569497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8EEE8-255E-0223-01B1-F045F988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1F10-2B58-EC59-1C02-70A678F8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C6E0D-C778-1F87-F06D-DFFE1E7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9990-D27D-12D5-7515-43260C0C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2C6A-61EA-3548-14FD-4DC3AA77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5DC5D-45EA-706F-CC67-20882726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70F1-736F-58EA-4B44-928576D3C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B5F06-2518-452D-A022-0C4F083094B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AFAB-80B7-BBD8-E20B-182AA2066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5E3B-D413-5807-CB7F-1B0353E4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E1926-316D-78B1-11ED-FD8E9E51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C501CA-D304-DBE7-1ED6-B0A9DE19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935E2A8-E040-B1B2-71AE-D1330B56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B77F2-E249-A3E6-4C9A-C0CB2A2F4B60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</p:spTree>
    <p:extLst>
      <p:ext uri="{BB962C8B-B14F-4D97-AF65-F5344CB8AC3E}">
        <p14:creationId xmlns:p14="http://schemas.microsoft.com/office/powerpoint/2010/main" val="356858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72C77-3418-9C28-6366-A6F341FE9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19C2DB-EFB1-EC77-69FF-86E0A18C5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662112F-32C2-53B9-1788-F9E88453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1A5B4-B5CF-1E7E-0263-7333FA5A4CB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36EA3-44C7-206D-A2E2-5CF751110AEC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has the Father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“qualified us”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to be?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FC39-1C54-705A-E678-3E48730A8DB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263641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A761F-3ED3-A923-8E15-F5938BE1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0272E5-CE99-6828-07D9-9EDE2D9E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5FC2642-56B7-395E-3458-BD922A0E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16643-EBB3-7D86-8D6F-BE635BD0A00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D6102-FC66-1BFB-4BFD-90F5D1696896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has the Father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“delivered us from?”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82693-A0B0-924B-27E4-7AD85E9C8E1A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46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01C43-5FB3-9793-E4EC-BE9BD146A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1FC30F-9DAD-AB4A-11A4-91164CE7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AF802CA-DE78-7EE8-D97D-51983129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1B451-14DE-D8F6-58D8-967486F9FA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09618-5C07-74FC-BA47-061BC4A5E0D3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has the Father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“conveyed us into?”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76E83-97C6-500D-CE81-CCDF42CFB678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42534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7FF9E-39E5-0910-E0D5-D3126DF0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D7BECA-0332-4444-C8F0-57601080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B48CF58-6937-D316-EAA4-691A5BD5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8C091-E46F-DB2C-B376-1F30AAC8FD75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27B24-2070-2A7F-96D6-197917C50BCE}"/>
              </a:ext>
            </a:extLst>
          </p:cNvPr>
          <p:cNvSpPr txBox="1"/>
          <p:nvPr/>
        </p:nvSpPr>
        <p:spPr>
          <a:xfrm>
            <a:off x="-1524" y="1015663"/>
            <a:ext cx="12193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do we have in the Son of God’s love?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70473-2BCA-16B8-9BBE-373EDFF213D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42712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FE64A-4EA9-B346-7927-FB6180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A4AD1-F7F5-5CCC-DF0C-AC4CD9330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2D9A48E-0649-BD84-1CD8-BAF4DB8A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4D285-0ED3-9295-9C71-74026EF19BB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D023B-326F-BBFA-7F09-B27FD4456680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is the Son in relation to the Father?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0CEAA-0033-56D0-8D42-A5C8A2DE22A4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#13</a:t>
            </a:r>
          </a:p>
        </p:txBody>
      </p:sp>
    </p:spTree>
    <p:extLst>
      <p:ext uri="{BB962C8B-B14F-4D97-AF65-F5344CB8AC3E}">
        <p14:creationId xmlns:p14="http://schemas.microsoft.com/office/powerpoint/2010/main" val="353123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69D0B-C4D0-E314-0A32-B4D772C1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43599F-CADA-58B8-4913-D0B565D0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9B1604C4-709A-D7DA-E7ED-0CA139DB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79C21-BE2C-58B2-A960-19E336D1E025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9DE4F-48ED-E77B-84A3-C6C23668811E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is the Son in relation to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“all creation?”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12BB9-6FF7-E02A-E78D-A9A7829B21C8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67616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EA0F0-2FBE-C1F2-9B45-19300ED7A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45FCDD-C7FB-A7EB-EB87-2D261FD94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9E5FCD7-0DD1-D5D8-031D-E58051A3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DA3D7-C7FF-B75B-F4F6-521B890F53C7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C123E-A6C5-B80B-D7C7-266394F88F97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body and what is the Son’s relation to it?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7D820-13F3-1161-0589-6072C42CD28E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#15</a:t>
            </a:r>
          </a:p>
        </p:txBody>
      </p:sp>
    </p:spTree>
    <p:extLst>
      <p:ext uri="{BB962C8B-B14F-4D97-AF65-F5344CB8AC3E}">
        <p14:creationId xmlns:p14="http://schemas.microsoft.com/office/powerpoint/2010/main" val="292169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91561-3BDC-BD18-8026-D804B2790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170280-6C42-CE08-8672-895CDE1F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E56A179-78E0-B536-A4C5-C39673BC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A8690-D5D6-76B7-2488-8D42596B1803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EA2B3-F53A-7849-7EC3-4BD7CECE8C3D}"/>
              </a:ext>
            </a:extLst>
          </p:cNvPr>
          <p:cNvSpPr txBox="1"/>
          <p:nvPr/>
        </p:nvSpPr>
        <p:spPr>
          <a:xfrm>
            <a:off x="-1524" y="1015663"/>
            <a:ext cx="12193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In view of His relation to the Father, creation, and the body, what does the Son deserve?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8C782-95A7-F405-5C6A-16D56B7B9A15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#16</a:t>
            </a:r>
          </a:p>
        </p:txBody>
      </p:sp>
    </p:spTree>
    <p:extLst>
      <p:ext uri="{BB962C8B-B14F-4D97-AF65-F5344CB8AC3E}">
        <p14:creationId xmlns:p14="http://schemas.microsoft.com/office/powerpoint/2010/main" val="292674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568F8-82AD-4F52-A33A-E146705D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3A286F-3013-A58C-A3BA-AC79A52F6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C5AFC336-460E-87A9-BBD7-3463A452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D8481-2676-00EF-0E84-48954DED28DB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6A52D-2F3E-2859-E9C9-665175D4A5AF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pleased the Father?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6257B-7811-CBAA-02D5-7561F4712352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#17</a:t>
            </a:r>
          </a:p>
        </p:txBody>
      </p:sp>
    </p:spTree>
    <p:extLst>
      <p:ext uri="{BB962C8B-B14F-4D97-AF65-F5344CB8AC3E}">
        <p14:creationId xmlns:p14="http://schemas.microsoft.com/office/powerpoint/2010/main" val="85819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1B81A-9005-1EAA-03A8-948DABA4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E1133B-0E39-7217-DD78-D0684311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C744B2C-40E9-B2AA-3A6A-8DE37056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FEA15-13AF-1A6B-47BD-9157F5BDFF23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92C94-D2D6-B951-81A4-79BC4DBB399A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had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“wicked works”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done?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01B0A-930A-0A14-7540-72FDC0B1A191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#18</a:t>
            </a:r>
          </a:p>
        </p:txBody>
      </p:sp>
    </p:spTree>
    <p:extLst>
      <p:ext uri="{BB962C8B-B14F-4D97-AF65-F5344CB8AC3E}">
        <p14:creationId xmlns:p14="http://schemas.microsoft.com/office/powerpoint/2010/main" val="42924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E5E4A2E-5BD8-2FAC-BDA5-B6E80AC4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24E2C-9FCE-65E7-CF0D-7CDEABEF0CE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8BEE-206F-6C0A-0B0E-3378BDE5FBC7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Bernard MT Condensed" panose="02050806060905020404" pitchFamily="18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Bernard MT Condensed" panose="02050806060905020404" pitchFamily="18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accent1"/>
                  </a:glow>
                </a:effectLst>
                <a:latin typeface="Bernard MT Condensed" panose="02050806060905020404" pitchFamily="18" charset="0"/>
              </a:rPr>
              <a:t>Who sent this epistle?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8610-B67F-DE63-EAE4-803DE89E509D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Bernard MT Condensed" panose="02050806060905020404" pitchFamily="18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92357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136E2-2D2C-A92C-5676-7D957C72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F4B73A-2C74-4787-2896-C8B667CA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711E321-286F-63D1-0E4C-126B1C146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87AF6-3257-04BE-69C5-C914C085A31D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1A4FB-779D-88E6-445A-7A971905E181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was reconciliation achieved?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8E827-BAFA-E135-D00B-9B0E2904BDA2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#19</a:t>
            </a:r>
          </a:p>
        </p:txBody>
      </p:sp>
    </p:spTree>
    <p:extLst>
      <p:ext uri="{BB962C8B-B14F-4D97-AF65-F5344CB8AC3E}">
        <p14:creationId xmlns:p14="http://schemas.microsoft.com/office/powerpoint/2010/main" val="32748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0D427-65A7-0080-1D0F-561D8D85A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3A5E02-ECB5-3B3F-4BF8-4C923008C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387503C-31A8-C7CD-FF8A-1E4047CC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A2094-6BC8-EBC5-FEF3-AE6017BBB246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5AC0E-7C9B-F681-3A53-35A52B1811F6}"/>
              </a:ext>
            </a:extLst>
          </p:cNvPr>
          <p:cNvSpPr txBox="1"/>
          <p:nvPr/>
        </p:nvSpPr>
        <p:spPr>
          <a:xfrm>
            <a:off x="-3048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Being reconciled, what have those once alienated become?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037AF-0B09-B7F1-CA14-328B419F1A89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#20</a:t>
            </a:r>
          </a:p>
        </p:txBody>
      </p:sp>
    </p:spTree>
    <p:extLst>
      <p:ext uri="{BB962C8B-B14F-4D97-AF65-F5344CB8AC3E}">
        <p14:creationId xmlns:p14="http://schemas.microsoft.com/office/powerpoint/2010/main" val="372251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F8491-00FB-AC66-6070-5DFE05AD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D893C-C91A-97CD-06D4-CA619629C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FC0DE9A-A1A2-16AD-BBE0-A6D18FB2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7AFFB-A13F-AA08-8B24-1FF83CBA7031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16A41-A80E-2897-FBBE-B2A92CCFB7DA}"/>
              </a:ext>
            </a:extLst>
          </p:cNvPr>
          <p:cNvSpPr txBox="1"/>
          <p:nvPr/>
        </p:nvSpPr>
        <p:spPr>
          <a:xfrm>
            <a:off x="-3048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do Christians remain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“holy, and blameless, and above reproach?”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B1719-7FEA-E1CC-584C-719D84697866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#21</a:t>
            </a:r>
          </a:p>
        </p:txBody>
      </p:sp>
    </p:spTree>
    <p:extLst>
      <p:ext uri="{BB962C8B-B14F-4D97-AF65-F5344CB8AC3E}">
        <p14:creationId xmlns:p14="http://schemas.microsoft.com/office/powerpoint/2010/main" val="1296352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5A89E-E620-210B-CD99-CF39FA05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35F44-4ABF-3E35-51E0-090A1DFF1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7B559D4-EC67-85B5-5ABC-93642D99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4EBFF-4459-0C16-C0F3-29B01292141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7EBFB-5FE9-C692-80CB-9820F5A93C7B}"/>
              </a:ext>
            </a:extLst>
          </p:cNvPr>
          <p:cNvSpPr txBox="1"/>
          <p:nvPr/>
        </p:nvSpPr>
        <p:spPr>
          <a:xfrm>
            <a:off x="-3048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did the Colossians have in common with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“every creature under heaven?”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BF088-3407-450C-A487-BAC3696B62EE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#22</a:t>
            </a:r>
          </a:p>
        </p:txBody>
      </p:sp>
    </p:spTree>
    <p:extLst>
      <p:ext uri="{BB962C8B-B14F-4D97-AF65-F5344CB8AC3E}">
        <p14:creationId xmlns:p14="http://schemas.microsoft.com/office/powerpoint/2010/main" val="188731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325DD-862E-0033-447B-37B56C77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F1E8E7-EF68-F6DC-6AD1-23735CFB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863EA25-0F5C-9508-7E74-115B08B56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E4C73-D3E5-3FE4-E389-3CED770B19A7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15CB-DD47-7887-CE22-BFF0D1C40B7D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Whom did Paul suffer for?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3A59D-73F8-E2D6-057C-6EC5F70F17D9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#23</a:t>
            </a:r>
          </a:p>
        </p:txBody>
      </p:sp>
    </p:spTree>
    <p:extLst>
      <p:ext uri="{BB962C8B-B14F-4D97-AF65-F5344CB8AC3E}">
        <p14:creationId xmlns:p14="http://schemas.microsoft.com/office/powerpoint/2010/main" val="567976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C2348-7069-4D56-EF5F-CA7E8BD0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5BFBC-8B05-9DD1-9C50-8C33B1269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9EDA047-BA77-8516-2127-6F15CEB2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07742-C93C-5848-C49B-EFEB7686FE6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2579B-9D1C-002A-8AB1-F417DEBA74E5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was he a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“minister”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of?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A891-3F79-228F-0F63-C02F09BF5AC2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#24</a:t>
            </a:r>
          </a:p>
        </p:txBody>
      </p:sp>
    </p:spTree>
    <p:extLst>
      <p:ext uri="{BB962C8B-B14F-4D97-AF65-F5344CB8AC3E}">
        <p14:creationId xmlns:p14="http://schemas.microsoft.com/office/powerpoint/2010/main" val="3173306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2E00B-ABD2-1F60-B276-AE24DF3C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774894-23BF-8B9B-E2C3-5E3AC0F3F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0D2813CD-4B86-78E6-B3EA-A6AB992D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974A2-856E-6757-F584-161A87D62785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BCA87-69AA-CA88-D8B3-5E21016E616D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did he become a minister?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D7819-BE89-20D5-29FF-21B8258A87A4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#25</a:t>
            </a:r>
          </a:p>
        </p:txBody>
      </p:sp>
    </p:spTree>
    <p:extLst>
      <p:ext uri="{BB962C8B-B14F-4D97-AF65-F5344CB8AC3E}">
        <p14:creationId xmlns:p14="http://schemas.microsoft.com/office/powerpoint/2010/main" val="49441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FF1C9-1AAE-F3D5-67D9-849E2D20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6ADDF5-ED8B-7A65-A6A2-C9EFF575D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C5AF763-CA88-53FD-19D3-60452053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36E1F-7582-41D4-18A6-FF103D029129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8E7CD-A58B-87DF-4FCE-6ADBE8C78248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Is the gospel mysterious?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20283-C951-1E7F-B8C8-53EE303F04E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#26</a:t>
            </a:r>
          </a:p>
        </p:txBody>
      </p:sp>
    </p:spTree>
    <p:extLst>
      <p:ext uri="{BB962C8B-B14F-4D97-AF65-F5344CB8AC3E}">
        <p14:creationId xmlns:p14="http://schemas.microsoft.com/office/powerpoint/2010/main" val="15605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D2A6D-A48B-8AF0-9E88-1106F0CF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BD9435-7A0D-1CC8-8655-7770CBA3B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735E098-B487-E699-41AF-14E8D1D21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53210-94B2-F97F-1CDB-AEBAA8E2B327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0A4E1-12E3-F4AC-4BD8-C7FEB9DE5E30}"/>
              </a:ext>
            </a:extLst>
          </p:cNvPr>
          <p:cNvSpPr txBox="1"/>
          <p:nvPr/>
        </p:nvSpPr>
        <p:spPr>
          <a:xfrm>
            <a:off x="-3048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“What are the riches of the glory of this mystery among the Gentiles?”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78BAB-7EAD-3B2F-2AA9-8F3A1A76D3CB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#27</a:t>
            </a:r>
          </a:p>
        </p:txBody>
      </p:sp>
    </p:spTree>
    <p:extLst>
      <p:ext uri="{BB962C8B-B14F-4D97-AF65-F5344CB8AC3E}">
        <p14:creationId xmlns:p14="http://schemas.microsoft.com/office/powerpoint/2010/main" val="204720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C03AF-0577-606D-8043-DFD4B3372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FFB2DE-A28E-4ED3-FA69-DE8AF44A8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6B505708-B05C-E65F-FCEC-A8FA8D37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405E91-6062-E83C-CBA1-821E9485CA73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1B19A-4C6E-71E7-C0CA-AFFFB11C9BF2}"/>
              </a:ext>
            </a:extLst>
          </p:cNvPr>
          <p:cNvSpPr txBox="1"/>
          <p:nvPr/>
        </p:nvSpPr>
        <p:spPr>
          <a:xfrm>
            <a:off x="-3048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is Christ preached?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0F051-C52F-6936-B4B8-6CCAACB326B1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#28</a:t>
            </a:r>
          </a:p>
        </p:txBody>
      </p:sp>
    </p:spTree>
    <p:extLst>
      <p:ext uri="{BB962C8B-B14F-4D97-AF65-F5344CB8AC3E}">
        <p14:creationId xmlns:p14="http://schemas.microsoft.com/office/powerpoint/2010/main" val="37319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99638-ED29-6467-C218-A4E15130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D974D1-9255-3014-FA84-82E7D8D3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6D93B83-1F8F-042D-F6C1-43E1924F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41F1E-9BEA-9553-D42B-E210D61F70B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E136-EB64-5B91-0DDC-C5A074D248A8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were the recipients?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779CF-386C-971E-5A6B-9EEC4D4D1C0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18519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22B32-1496-323D-10E1-B99E781E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245DFD-CD84-842C-7D29-7EBCDDB02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5473681C-1537-E942-6E1D-D6D3D37A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825C1-359F-EBBB-8D7C-30606234254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E2EE5-C897-117C-6FC2-8E2A5FD282A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did the sender and recipients know one another?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2098B-F58E-F616-E38D-7BA50A963F1A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6328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B8C56-8547-B76B-4E72-9AE2E4FF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8BE002-296F-8066-64D2-DAA24A0E9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594429F-142C-7BFA-F8E4-1B8727249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F9AB9-2DAC-B351-4796-ADE7DBB5FF7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4E350-77F0-7985-8B9B-A371882D3AED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Where was their hope centered?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92A6B-408F-D64F-7A59-0FA9DDAFAFB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72097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A8D99-D630-D001-9427-F7BC50DC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AA2526-C6CA-1A3A-9791-7273BE59A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0213BD6-94DB-4D86-6B06-F8DFD76D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D94A9-6245-2F06-77A1-77EC76B509D7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1E93D-7E5F-7AEB-C9BD-ACACA236BFE4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Where did their hope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71465-9461-A987-0C5B-D5D0354064C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89524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A7B87-5B9F-3D95-7572-085F7D0E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907C5F-88B3-3AE3-ECAE-65763A49D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2C34CAA-87BC-FDD8-882F-33870AED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50CAB-B419-6386-7BFD-17469B4B70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E7E2B-D20C-674E-E4E9-058BE89A0F5F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As of this writing, how far had the gospel spread?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1F108-61B8-FF0B-6F48-2EAF747D33AE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390075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39E3-E889-562D-AC1F-7DF8A529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3FC783-1890-C767-589F-AA4C745A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6F1FDD2-0657-5748-3E5D-AE7A814F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CA532-0677-06D5-4A34-854D6879075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A2C6A-39CE-EA1C-A3E8-CF2843D4AAC8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taught the Colossians?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1CE53-0C76-C1A8-B6C8-48E9F8B3106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31269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D46B9-A594-5DEB-F0C1-76DE6071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669F64-E92C-81FC-03D0-18ED85D61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E2FA4E12-B479-E433-D8A3-41252164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0A15E-8AC2-05C0-4913-5F4B2794429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07F88-5CDB-BE7A-2B12-7E1F3422BA9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did Paul and Timothy pray for the Colossians about?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3FFC0-4132-DDA0-E251-E1323AFF1BC7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47812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373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Dockens</dc:creator>
  <cp:lastModifiedBy>Bryan Dockens</cp:lastModifiedBy>
  <cp:revision>8</cp:revision>
  <dcterms:created xsi:type="dcterms:W3CDTF">2025-03-12T22:50:59Z</dcterms:created>
  <dcterms:modified xsi:type="dcterms:W3CDTF">2025-03-13T00:07:15Z</dcterms:modified>
</cp:coreProperties>
</file>