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8D6C-4B70-8474-DDF2-D97422EC3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05928-2813-F96F-98E7-57C6F8286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A32A-1C40-5AB4-3716-7AFB9EAB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1DC8C-2392-F94F-8F1D-4C04A73D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FBC38-71E2-F473-58C3-C3559D35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5D26-DA85-FADD-D5A8-14B764C7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7BD71-9B06-77FA-2C6C-D6A1144B5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717A-F703-C38E-453B-FA03C50A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37AA-C858-67B7-4ED0-8FCB7DFE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B4E21-83DD-6361-8F41-AA14F5FB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5A6E5-2F4B-52A8-A13B-584559A1B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2EB3A-C647-E46E-E508-9FA57E0D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7A6E-8044-7580-FD86-B3C99D29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03B0-75DD-02DB-F9B3-1D2F4F90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A2892-0E0F-5265-186B-26CA2288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4222-1A6C-B5D5-691F-4333E297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4617-0DBF-C6C7-371E-9FF358C5D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E0A41-B992-9436-C767-4CEE612D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313B-0A97-0039-DE10-F836D478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310D-BD2E-7C1B-B683-648B23C2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640E-C358-1F23-B0FF-BE0DB780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D0B07-D95D-C927-44E5-F5C0C7CB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C5C-FAB9-2815-117B-D02CBA5C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5704B-0804-D6F7-6F8B-9D0F662C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E52A-F42B-663E-110C-5AE7CB1A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9BB8-A75D-EE20-A57C-A4CE44D41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2A49-51D2-704F-6FF3-C6D9BB2F9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57DC1-55A7-7FE7-A078-A9FAE61F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F6AC1-58D1-6685-2C7F-BAD327CD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6C87-2FC8-1D2D-A93B-1B8ADE9B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F0FC3-0C0B-F4A3-A930-4CD80976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0AA0-DBC9-4864-B3A2-DC667061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56AF-930E-1241-CE4E-3A0DEE768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9B13-6DE1-37BC-8ACE-E97A724B0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6E6E2-DB7F-5442-D69B-9971F199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094D0-6D02-F038-D50A-2083CC426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59FE7-69E5-2B6F-1422-8B343C9A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21E00-DB8C-E136-B517-38DD8EE2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BD55F-D9DE-8864-A617-2ACD876F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37D6-F385-C208-60ED-18E20151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C43C-36DA-DF47-AFB5-9E55E37F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102DE-822F-824C-C367-A8DF3918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B055C-D80F-FA69-24CE-6A824476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2EF89-EF62-2A02-DFEA-ED447D47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39641-0E03-5C01-E5F9-C4DE48C8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E28A7-B6FC-3B41-3880-8B39605C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C740-994F-D9F1-A6EC-41D9F665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67856-D213-40C2-037A-BAEB61B7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E146C-7ED2-2918-ABBE-7368FB2F6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45DFA-0B58-09BC-8837-2E7EFC5B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069EE-DD8F-13D0-348B-F3299EA1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C54DB-245B-B048-40D6-38F879B3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C561-9D89-1C88-82CA-BFCF25DC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86769-D4BB-E9EB-B3A0-6E3569497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8EEE8-255E-0223-01B1-F045F988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1F10-2B58-EC59-1C02-70A678F8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C6E0D-C778-1F87-F06D-DFFE1E72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09990-D27D-12D5-7515-43260C0C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2C6A-61EA-3548-14FD-4DC3AA77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5DC5D-45EA-706F-CC67-20882726A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270F1-736F-58EA-4B44-928576D3C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B5F06-2518-452D-A022-0C4F083094BA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BAFAB-80B7-BBD8-E20B-182AA2066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5E3B-D413-5807-CB7F-1B0353E4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70610-23DE-4DBC-B5E6-B2F25178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E1926-316D-78B1-11ED-FD8E9E516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C501CA-D304-DBE7-1ED6-B0A9DE19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935E2A8-E040-B1B2-71AE-D1330B56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B77F2-E249-A3E6-4C9A-C0CB2A2F4B60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</p:spTree>
    <p:extLst>
      <p:ext uri="{BB962C8B-B14F-4D97-AF65-F5344CB8AC3E}">
        <p14:creationId xmlns:p14="http://schemas.microsoft.com/office/powerpoint/2010/main" val="356858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72C77-3418-9C28-6366-A6F341FE9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19C2DB-EFB1-EC77-69FF-86E0A18C5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662112F-32C2-53B9-1788-F9E88453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1A5B4-B5CF-1E7E-0263-7333FA5A4CB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36EA3-44C7-206D-A2E2-5CF751110AEC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Describe the condition Paul expected of them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“in the faith.”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FC39-1C54-705A-E678-3E48730A8DBC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263641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A761F-3ED3-A923-8E15-F5938BE1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0272E5-CE99-6828-07D9-9EDE2D9EA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5FC2642-56B7-395E-3458-BD922A0EB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16643-EBB3-7D86-8D6F-BE635BD0A00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D6102-FC66-1BFB-4BFD-90F5D1696896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did he warn them against?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82693-A0B0-924B-27E4-7AD85E9C8E1A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46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01C43-5FB3-9793-E4EC-BE9BD146A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1FC30F-9DAD-AB4A-11A4-91164CE7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AF802CA-DE78-7EE8-D97D-51983129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01B451-14DE-D8F6-58D8-967486F9FA8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09618-5C07-74FC-BA47-061BC4A5E0D3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latin typeface="Bernard MT Condensed" panose="020508060609050204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must Christians</a:t>
            </a: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 be so focused on Christ and wary of everything else?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76E83-97C6-500D-CE81-CCDF42CFB678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#11</a:t>
            </a:r>
          </a:p>
        </p:txBody>
      </p:sp>
    </p:spTree>
    <p:extLst>
      <p:ext uri="{BB962C8B-B14F-4D97-AF65-F5344CB8AC3E}">
        <p14:creationId xmlns:p14="http://schemas.microsoft.com/office/powerpoint/2010/main" val="425343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880CC-E1AE-4D02-E557-4C8EC3456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D44DC3-8599-9391-67A0-8201467F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AFC2D6C-88B4-B9D4-B585-749261580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A9BF0-3250-702F-1398-8EBF663E0C33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1041-726C-15FF-1E8C-574DBD219CAB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kind of circumcision do Christians undergo?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7529B-9D2C-3C2C-4521-61B285B212D6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323771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DE957-6F3E-10CC-0636-DF123AAF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51349-4F6A-38FA-9A69-A0EFA0323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4E44398-EED3-C6C2-20D9-4B3EA736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57ED4F-C667-FBBC-CD12-9404D7E3DC4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D71FE-C73A-EED9-7A04-0065132B5A56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is baptism described?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C5BEC-D110-8A28-48C6-8EAE28845922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#13</a:t>
            </a:r>
          </a:p>
        </p:txBody>
      </p:sp>
    </p:spTree>
    <p:extLst>
      <p:ext uri="{BB962C8B-B14F-4D97-AF65-F5344CB8AC3E}">
        <p14:creationId xmlns:p14="http://schemas.microsoft.com/office/powerpoint/2010/main" val="313112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9ED33A-3295-A676-DA9E-13BA8B15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7A511C-7926-D2D8-A5B7-027351765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0AA3C4E-50BE-C86C-F2B7-318C1F698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F19EE-3CC4-EA82-4170-DCBE00F1183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3BC90-8BD9-C3E8-A842-4973F4D288C9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is one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“raised with” 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Christ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79ED4-9630-6BE8-323F-4CEEAD545ABC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#14</a:t>
            </a:r>
          </a:p>
        </p:txBody>
      </p:sp>
    </p:spTree>
    <p:extLst>
      <p:ext uri="{BB962C8B-B14F-4D97-AF65-F5344CB8AC3E}">
        <p14:creationId xmlns:p14="http://schemas.microsoft.com/office/powerpoint/2010/main" val="111768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4048D-14F8-43AE-A5EB-590FFB34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8D26BD-BC0D-A504-D0E0-C9FE9D8A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C4FABE65-6065-F986-D88B-180786B9C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E6A6E-A020-AEF9-7683-1174838ADCF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1D21C-4334-0714-25A6-4501F2C4F21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outcome of having been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“made alive together with Him?”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BFB42-370D-204F-B4F8-5220FE751D64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#15</a:t>
            </a:r>
          </a:p>
        </p:txBody>
      </p:sp>
    </p:spTree>
    <p:extLst>
      <p:ext uri="{BB962C8B-B14F-4D97-AF65-F5344CB8AC3E}">
        <p14:creationId xmlns:p14="http://schemas.microsoft.com/office/powerpoint/2010/main" val="337478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64289-F3B5-59F2-73EE-DE1D87009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D1005-6187-FAE2-5471-441AC655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E7B22A06-B50F-17D3-C477-80EEFB31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72AF9-A75A-0556-6BA1-BC122CDE6AC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E1165-36AA-34E5-63DB-03F35C0C293F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outcome of having been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“made alive together with Him?”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FFEA5-59D7-D823-FC26-BA0A1C1B02FD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#15</a:t>
            </a:r>
          </a:p>
        </p:txBody>
      </p:sp>
    </p:spTree>
    <p:extLst>
      <p:ext uri="{BB962C8B-B14F-4D97-AF65-F5344CB8AC3E}">
        <p14:creationId xmlns:p14="http://schemas.microsoft.com/office/powerpoint/2010/main" val="12270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94F448-79E5-3BA1-574B-98B262E5D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DE5DF6-AB98-C4EF-A7F3-A5C78142E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47C87D1-FB9E-5315-A580-C1F0B286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93AB4-D90E-948C-0C13-E0CA2443381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0A9FA-C4A4-2858-436F-608941F84589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got nailed to the cross?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3041-FC16-B26F-5A63-75403726D376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#16</a:t>
            </a:r>
          </a:p>
        </p:txBody>
      </p:sp>
    </p:spTree>
    <p:extLst>
      <p:ext uri="{BB962C8B-B14F-4D97-AF65-F5344CB8AC3E}">
        <p14:creationId xmlns:p14="http://schemas.microsoft.com/office/powerpoint/2010/main" val="327962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C1A2C-1422-248F-EDE8-8807C49F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B74F1B-227E-DC84-5CE3-3A3268AD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8A31BC9-E1A9-6DFA-9D6B-F0B67B91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B0C83-D57F-A8EA-FEED-7A2A7514393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DEB1E-70E3-E88E-1348-ABDE35572C59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did Christ triumph over?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0329A-E6EB-118A-8C1C-655FF1DF1FC5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#17</a:t>
            </a:r>
          </a:p>
        </p:txBody>
      </p:sp>
    </p:spTree>
    <p:extLst>
      <p:ext uri="{BB962C8B-B14F-4D97-AF65-F5344CB8AC3E}">
        <p14:creationId xmlns:p14="http://schemas.microsoft.com/office/powerpoint/2010/main" val="230784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E5E4A2E-5BD8-2FAC-BDA5-B6E80AC4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24E2C-9FCE-65E7-CF0D-7CDEABEF0CE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8BEE-206F-6C0A-0B0E-3378BDE5FBC7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effectLst>
                <a:glow rad="127000">
                  <a:schemeClr val="accent1"/>
                </a:glow>
              </a:effectLst>
              <a:latin typeface="Bernard MT Condensed" panose="02050806060905020404" pitchFamily="18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effectLst>
                <a:glow rad="127000">
                  <a:schemeClr val="accent1"/>
                </a:glow>
              </a:effectLst>
              <a:latin typeface="Bernard MT Condensed" panose="02050806060905020404" pitchFamily="18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accent1"/>
                  </a:glow>
                </a:effectLst>
                <a:latin typeface="Bernard MT Condensed" panose="02050806060905020404" pitchFamily="18" charset="0"/>
              </a:rPr>
              <a:t>For whom did Paul bear conflict?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A8610-B67F-DE63-EAE4-803DE89E509D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accent1"/>
                </a:solidFill>
                <a:effectLst>
                  <a:glow rad="127000">
                    <a:schemeClr val="bg1"/>
                  </a:glow>
                </a:effectLst>
                <a:latin typeface="Bernard MT Condensed" panose="02050806060905020404" pitchFamily="18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923579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D48CA-F729-D251-086A-57527B3ED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D3919-E785-CA83-FAE8-AD31DA543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047A719F-1925-E00C-9FA6-E642808C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56726-0F2C-E271-4A33-3D2DB119E58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5F8D2-BF31-A9BB-EE2B-CEF50FA971DD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no longer relevant for judging others?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70EA9-C978-1AEC-D828-A9BDA0642AC9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#18</a:t>
            </a:r>
          </a:p>
        </p:txBody>
      </p:sp>
    </p:spTree>
    <p:extLst>
      <p:ext uri="{BB962C8B-B14F-4D97-AF65-F5344CB8AC3E}">
        <p14:creationId xmlns:p14="http://schemas.microsoft.com/office/powerpoint/2010/main" val="272874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5DF6B9-01A8-6A22-1C64-35D0DFB5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DC15C3-281E-FB0D-958D-3B7DCB4C0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761FE3D7-F486-22BF-0830-199AB5F8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045418-4183-179A-FD96-280C6B0ADFF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34B5D-12E5-10FC-2872-BF2CE2566668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have those things become irrelevant?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54061-2B1F-7313-586B-05E2655DC75D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#19</a:t>
            </a:r>
          </a:p>
        </p:txBody>
      </p:sp>
    </p:spTree>
    <p:extLst>
      <p:ext uri="{BB962C8B-B14F-4D97-AF65-F5344CB8AC3E}">
        <p14:creationId xmlns:p14="http://schemas.microsoft.com/office/powerpoint/2010/main" val="2236064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CC5F4-6542-3E2B-099F-07C6BE375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91536-77C9-9AF4-1870-C1F557FC5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828F2A36-C558-213C-9262-7DFADF76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ECF7F-D2DA-AAB3-213A-98CACAAE770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4FB08-2DA6-F74E-E2DB-95605388F022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could a Christian be cheated of his reward?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D147F-B227-9299-E7F4-1263EF078597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#20</a:t>
            </a:r>
          </a:p>
        </p:txBody>
      </p:sp>
    </p:spTree>
    <p:extLst>
      <p:ext uri="{BB962C8B-B14F-4D97-AF65-F5344CB8AC3E}">
        <p14:creationId xmlns:p14="http://schemas.microsoft.com/office/powerpoint/2010/main" val="65014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900C7-675B-297B-66D3-F1469638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DD722-012F-953D-0D5E-699BA522A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C44338E-12E5-378B-BC30-499224CB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8765F-A08A-F18B-AB9D-701B64FE8FC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62E38-2107-180B-D5DA-C03153D4248C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would doing those things deprive one of the reward?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E0795-EFFD-0EA0-11F9-590DDA7F98E2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#21</a:t>
            </a:r>
          </a:p>
        </p:txBody>
      </p:sp>
    </p:spTree>
    <p:extLst>
      <p:ext uri="{BB962C8B-B14F-4D97-AF65-F5344CB8AC3E}">
        <p14:creationId xmlns:p14="http://schemas.microsoft.com/office/powerpoint/2010/main" val="257040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72F5F8-EA3D-6A87-F864-4909F7B65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F4F1D8-9D77-AD88-52F2-313F6EEAB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AE5825E-E289-EDAC-128B-02B814242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F0A90-BAAA-028F-C769-931AF65E8BE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E19EF-2BBA-281D-EDD7-3FFEF30989A5}"/>
              </a:ext>
            </a:extLst>
          </p:cNvPr>
          <p:cNvSpPr txBox="1"/>
          <p:nvPr/>
        </p:nvSpPr>
        <p:spPr>
          <a:xfrm>
            <a:off x="-1524" y="1015663"/>
            <a:ext cx="121935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are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“regulations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” – such as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“Do not touch, do not taste, do not handle</a:t>
            </a:r>
            <a:r>
              <a:rPr kumimoji="0" lang="en-US" sz="6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” </a:t>
            </a:r>
            <a:r>
              <a:rPr kumimoji="0" lang="en-US" sz="60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– unimportant?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DB92A-98C2-9890-C254-07045C6E44FD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#22</a:t>
            </a:r>
          </a:p>
        </p:txBody>
      </p:sp>
    </p:spTree>
    <p:extLst>
      <p:ext uri="{BB962C8B-B14F-4D97-AF65-F5344CB8AC3E}">
        <p14:creationId xmlns:p14="http://schemas.microsoft.com/office/powerpoint/2010/main" val="112203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99638-ED29-6467-C218-A4E151306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D974D1-9255-3014-FA84-82E7D8D3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6D93B83-1F8F-042D-F6C1-43E1924F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41F1E-9BEA-9553-D42B-E210D61F70B8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EE136-EB64-5B91-0DDC-C5A074D248A8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To what end was he conflicted?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779CF-386C-971E-5A6B-9EEC4D4D1C00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18519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22B32-1496-323D-10E1-B99E781EE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245DFD-CD84-842C-7D29-7EBCDDB02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5473681C-1537-E942-6E1D-D6D3D37AB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825C1-359F-EBBB-8D7C-30606234254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E2EE5-C897-117C-6FC2-8E2A5FD282A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Where are knowledge and wisdom hidden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2098B-F58E-F616-E38D-7BA50A963F1A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63281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B8C56-8547-B76B-4E72-9AE2E4FF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8BE002-296F-8066-64D2-DAA24A0E9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594429F-142C-7BFA-F8E4-1B8727249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F9AB9-2DAC-B351-4796-ADE7DBB5FF7C}"/>
              </a:ext>
            </a:extLst>
          </p:cNvPr>
          <p:cNvSpPr txBox="1"/>
          <p:nvPr/>
        </p:nvSpPr>
        <p:spPr>
          <a:xfrm>
            <a:off x="-1524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4E350-77F0-7985-8B9B-A371882D3AED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was the apostle trying to avoid?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92A6B-408F-D64F-7A59-0FA9DDAFAFB0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72097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A8D99-D630-D001-9427-F7BC50DC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AA2526-C6CA-1A3A-9791-7273BE59A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0213BD6-94DB-4D86-6B06-F8DFD76D8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D94A9-6245-2F06-77A1-77EC76B509D7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1E93D-7E5F-7AEB-C9BD-ACACA236BFE4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was Paul with the Colossians?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71465-9461-A987-0C5B-D5D0354064C0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89524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A7B87-5B9F-3D95-7572-085F7D0E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907C5F-88B3-3AE3-ECAE-65763A49D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2C34CAA-87BC-FDD8-882F-33870AEDD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50CAB-B419-6386-7BFD-17469B4B708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E7E2B-D20C-674E-E4E9-058BE89A0F5F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Why was he joyful?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1F108-61B8-FF0B-6F48-2EAF747D33AE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390075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39E3-E889-562D-AC1F-7DF8A529D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3FC783-1890-C767-589F-AA4C745A6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B6F1FDD2-0657-5748-3E5D-AE7A814F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CA532-0677-06D5-4A34-854D6879075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A2C6A-39CE-EA1C-A3E8-CF2843D4AAC8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are Christians to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“walk?”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1CE53-0C76-C1A8-B6C8-48E9F8B3106C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31269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D46B9-A594-5DEB-F0C1-76DE6071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669F64-E92C-81FC-03D0-18ED85D61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E2FA4E12-B479-E433-D8A3-41252164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0A15E-8AC2-05C0-4913-5F4B2794429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07F88-5CDB-BE7A-2B12-7E1F3422BA9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Is Christ in the Christians or is the Christian in Christ?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3FFC0-4132-DDA0-E251-E1323AFF1BC7}"/>
              </a:ext>
            </a:extLst>
          </p:cNvPr>
          <p:cNvSpPr txBox="1"/>
          <p:nvPr/>
        </p:nvSpPr>
        <p:spPr>
          <a:xfrm>
            <a:off x="609600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47812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311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Bernard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Dockens</dc:creator>
  <cp:lastModifiedBy>Bryan Dockens</cp:lastModifiedBy>
  <cp:revision>17</cp:revision>
  <dcterms:created xsi:type="dcterms:W3CDTF">2025-03-12T22:50:59Z</dcterms:created>
  <dcterms:modified xsi:type="dcterms:W3CDTF">2025-05-31T00:37:10Z</dcterms:modified>
</cp:coreProperties>
</file>