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1"/>
  </p:notesMasterIdLst>
  <p:sldIdLst>
    <p:sldId id="13695" r:id="rId2"/>
    <p:sldId id="13696" r:id="rId3"/>
    <p:sldId id="13697" r:id="rId4"/>
    <p:sldId id="13698" r:id="rId5"/>
    <p:sldId id="13699" r:id="rId6"/>
    <p:sldId id="13700" r:id="rId7"/>
    <p:sldId id="13701" r:id="rId8"/>
    <p:sldId id="13702" r:id="rId9"/>
    <p:sldId id="13703" r:id="rId10"/>
    <p:sldId id="13704" r:id="rId11"/>
    <p:sldId id="13705" r:id="rId12"/>
    <p:sldId id="13707" r:id="rId13"/>
    <p:sldId id="13708" r:id="rId14"/>
    <p:sldId id="13709" r:id="rId15"/>
    <p:sldId id="13710" r:id="rId16"/>
    <p:sldId id="13711" r:id="rId17"/>
    <p:sldId id="13712" r:id="rId18"/>
    <p:sldId id="13713" r:id="rId19"/>
    <p:sldId id="13714" r:id="rId20"/>
    <p:sldId id="13715" r:id="rId21"/>
    <p:sldId id="13716" r:id="rId22"/>
    <p:sldId id="13717" r:id="rId23"/>
    <p:sldId id="13718" r:id="rId24"/>
    <p:sldId id="13719" r:id="rId25"/>
    <p:sldId id="13720" r:id="rId26"/>
    <p:sldId id="13721" r:id="rId27"/>
    <p:sldId id="13722" r:id="rId28"/>
    <p:sldId id="13723" r:id="rId29"/>
    <p:sldId id="1372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6600"/>
    <a:srgbClr val="0B76A0"/>
    <a:srgbClr val="E97451"/>
    <a:srgbClr val="FF5733"/>
    <a:srgbClr val="FFFF00"/>
    <a:srgbClr val="F89D52"/>
    <a:srgbClr val="333300"/>
    <a:srgbClr val="A3A3E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A027-99EA-7502-FDE4-A51545241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20383-986A-54E1-BF43-C07166AE4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A392-8D55-FAC9-C392-F02EFB9D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EA6CE-9679-CF1B-5011-D61EA4BD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1D0C-E9DC-8F8F-50DD-A14C53E6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F955-CA39-6DC6-5E79-AFB34D04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68CD3-4089-B2E2-8900-995BFDEA8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B2B3-B8B7-DC74-796C-BD033D77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5034-5B23-9C4D-E563-C8E1C52D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2565-1137-72B9-E03B-886A58D2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B099C-1B9C-B6D7-F30E-F207D749C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9EEBB-BD61-188C-AC9B-A1E2B38C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DAA86-3476-A4FD-FEEC-1193014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677B-9020-9B90-9A67-4DF2E63A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FED3-2086-3131-7A19-B28DFFEF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08A6-F0A3-804C-7DE4-4320BDC4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9C5B-5D5D-F660-B07D-36E78B75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F918B-3EBB-0832-ADC0-15932509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F839A-FF76-AF75-5F06-9877F3AB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040A-116F-36D6-E477-C8DA39DC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F971-9D50-1119-71B3-9FE4E271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42986-D0E4-CE57-5DE3-88478E65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CE31C-52C9-CC67-814C-0E5481B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8B07-D764-131F-2C6C-866C6000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5F4F-81F8-B555-4877-751E90E3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01CD-2F11-6209-866A-6278B595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0CB5-5FE0-39C1-45F1-8642EA3B1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6E79B-EB75-E545-268B-7C7B3C666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6A2F2-22BA-316E-F513-650EDDD6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42480-7D9A-CD25-EBA6-342FC4E5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B2F32-503D-0127-8BC3-F22804D7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29EE-B48B-D4E3-440B-564C58C7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D90E-CC34-21B2-0EBE-542B178EA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0CFBD-8F8A-1DBF-BD02-CC503D005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7F8C2-0DF9-6F7B-9B91-E927B6C6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0215F-77CF-913C-1015-E33FE4AC6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45B12-825C-0D11-F918-91CA4FE6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E6046-8C14-3CD2-59F3-03349D78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E9422-15D5-8A7C-9400-DDA3CFF9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2F6B-315A-B676-7835-5F8F9BAC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F024B-8DC0-8C0A-815F-C8A76CDA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E535C-CB0F-8F63-DC96-DFD14742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2EEF7-2BBB-9D49-EEF3-F3329BF6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33629-063E-7B52-240D-3D5723CB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5F71-2DD0-7E95-AABB-A5EC3B9C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BA68F-4F6E-1C46-DCD6-8F5675A0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585C-3712-B63F-127B-CCB4D1CE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6346-A99A-2AE2-A3C9-5DFFDFB76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1B9FE-ADDF-F2C7-73C8-8758F09A1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D7483-EF12-D4C9-78A9-1D78209F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94AD3-E454-9FCA-DAE3-C47D0ABE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D8160-DF0A-A681-FE47-56B86F00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AB88-5754-8168-7398-0CEED619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BC71B-A96A-5F1C-4B24-C69F0684F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37400-66C1-509C-73A9-C08127F13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D7440-5418-BB58-3DB5-A44D4919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B327C-FE21-DB3A-DD5B-02E67B00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4A54C-3A6E-131B-ADC5-24E97D89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3AD58-F20E-7175-D596-50624D99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5C452-984F-A296-5007-2CF14575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3898-E1F5-7865-8906-52FCC64A3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DAA319-342B-4C20-9080-50C580C05BC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3BCA4-DA79-E6BA-C511-E0E4BD9F5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BD49-8519-68B1-F6E9-002A9C628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E7F73-193D-3D41-D3DF-DAD72F1F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EE974E-A3E1-4975-626E-CEC458ABE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48F9F7F1-850B-375F-FB57-D143A6B3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E84A9-1FD3-D858-D5C4-9D376874289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</p:spTree>
    <p:extLst>
      <p:ext uri="{BB962C8B-B14F-4D97-AF65-F5344CB8AC3E}">
        <p14:creationId xmlns:p14="http://schemas.microsoft.com/office/powerpoint/2010/main" val="310731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D9512-DC27-AB11-B31B-F1C2360F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20605-6EDD-4123-64A6-E8EDDCEE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2898A5D-3480-2053-F0F5-1E768887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AB601-FDE5-7C6E-1A75-F0716CA1D75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65E93-1EF1-84DC-108C-66CEDF5F6C98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Which earthly members are enumerated by Paul?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2E93-E7B9-9E35-4B50-F576E5ACE14B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7069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3DE2C-5651-92CB-9553-74BFF02F6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8DF02C-E2DB-7FB2-51ED-08EF45880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89408CB-9CF2-346F-1433-E463F68C0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63790-CD81-A1D1-D19B-6E42232C458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22A05-A562-E5C7-72EB-A4A052615A62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should we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“put to death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” our earthly members?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0F2C7-0A87-7DCC-166B-8DF7ED93304A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45920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2B672-22DA-6288-5ECE-20F18003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6CE17D-94DA-33BE-78D1-FA094FE1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4BF77AD-1EBE-8ED8-DC56-DCC873E9F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71624-3BC0-2F83-06EA-EB88472CFE7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0702D-B9B1-C83A-1891-7D66B7295C5D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primary characteristic of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“the new man?”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A49B7-51B5-4AF2-D2C4-6967E38D6188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#11</a:t>
            </a:r>
          </a:p>
        </p:txBody>
      </p:sp>
    </p:spTree>
    <p:extLst>
      <p:ext uri="{BB962C8B-B14F-4D97-AF65-F5344CB8AC3E}">
        <p14:creationId xmlns:p14="http://schemas.microsoft.com/office/powerpoint/2010/main" val="314410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A6F6B-6953-CDE7-3885-EB4E6AE5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AAEA2D-F2DB-22CF-C473-6C022BB82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9D914956-8B3C-2A99-0D96-E9ECE7F41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511DA-3519-FF3E-6336-F9E66263278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BEB3-8205-A192-F6B3-4C6380257F89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In contrast to what has been </a:t>
            </a:r>
            <a:r>
              <a:rPr lang="en-US" sz="6000" i="1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“put off,” </a:t>
            </a: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what do God’s elect </a:t>
            </a:r>
            <a:r>
              <a:rPr lang="en-US" sz="6000" i="1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“put on?”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DABE6-4705-1957-B64C-8F50EEAB7949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#13</a:t>
            </a:r>
          </a:p>
        </p:txBody>
      </p:sp>
    </p:spTree>
    <p:extLst>
      <p:ext uri="{BB962C8B-B14F-4D97-AF65-F5344CB8AC3E}">
        <p14:creationId xmlns:p14="http://schemas.microsoft.com/office/powerpoint/2010/main" val="172548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04AEF-BD25-6AEB-88A8-F2149F36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1D7CA9-63A1-C47D-F114-6439F265D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09B277F-BCDF-4658-00B7-8289E87A7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A207F-15B4-D4A6-5C39-133B1B18D73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E2FDB-75A5-661D-CDDD-EFA1CB3C8622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Why is love </a:t>
            </a:r>
            <a:r>
              <a:rPr lang="en-US" sz="6000" i="1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“above all these?”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DE968-1F40-A33C-73C6-FACED5F82DC8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#14</a:t>
            </a:r>
          </a:p>
        </p:txBody>
      </p:sp>
    </p:spTree>
    <p:extLst>
      <p:ext uri="{BB962C8B-B14F-4D97-AF65-F5344CB8AC3E}">
        <p14:creationId xmlns:p14="http://schemas.microsoft.com/office/powerpoint/2010/main" val="259623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CDDE9-2954-148D-3A78-ED0963122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70D250-90F1-2BC9-EF7F-F83EBFBF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943E54E-A043-1230-F749-94B632A1A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A7B9F-E094-EEF7-529D-DE2FD003D72B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39AF3-1C9B-C9E1-2966-900B0C3E4CA1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Where should the peace of God prevail?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2832E-4D2C-12C4-0EE2-8F41AF889C6F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#15</a:t>
            </a:r>
          </a:p>
        </p:txBody>
      </p:sp>
    </p:spTree>
    <p:extLst>
      <p:ext uri="{BB962C8B-B14F-4D97-AF65-F5344CB8AC3E}">
        <p14:creationId xmlns:p14="http://schemas.microsoft.com/office/powerpoint/2010/main" val="144296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0B6A1-2F6D-232D-1BC4-7BF59F72D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D7D5F9-FD2F-7CFE-A0CA-C7D9C82C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705804E-50FD-0575-8FEC-8CC889927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13DC6-2665-A108-3F4D-9A80640FFE96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8A409-6C75-9C83-0B28-01DEAEF99FB6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Where are the elect called to?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2EE8A-8402-2465-70A3-0C64CADA0E94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#16</a:t>
            </a:r>
          </a:p>
        </p:txBody>
      </p:sp>
    </p:spTree>
    <p:extLst>
      <p:ext uri="{BB962C8B-B14F-4D97-AF65-F5344CB8AC3E}">
        <p14:creationId xmlns:p14="http://schemas.microsoft.com/office/powerpoint/2010/main" val="166202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A90FC-DD63-4003-C93E-2D5E7306A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40B115-A0FF-A1D1-E521-F0474D55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9205882D-A8FB-23C4-55DF-8D9F3FB0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4FF09-2BAD-6C47-E819-39B1B24DC37B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4B44-3FBD-AFCD-0C44-F979B9697519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Before moving on from the list of put-ons, what else is commanded?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BFF77-AA08-6518-8271-9ACD6DE1053C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#17</a:t>
            </a:r>
          </a:p>
        </p:txBody>
      </p:sp>
    </p:spTree>
    <p:extLst>
      <p:ext uri="{BB962C8B-B14F-4D97-AF65-F5344CB8AC3E}">
        <p14:creationId xmlns:p14="http://schemas.microsoft.com/office/powerpoint/2010/main" val="381037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297D7-550D-9058-037A-6008DCB5C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A1AFD9-B2B8-DE80-E75A-6422ED1A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E3D66D01-4D43-8024-17C8-4AAB52211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6F29B-1FBB-DF33-9F1E-EBF534A938E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2534D-C207-FB5D-1499-90009F3B1C27}"/>
              </a:ext>
            </a:extLst>
          </p:cNvPr>
          <p:cNvSpPr txBox="1"/>
          <p:nvPr/>
        </p:nvSpPr>
        <p:spPr>
          <a:xfrm>
            <a:off x="-1524" y="1015663"/>
            <a:ext cx="12193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Comparing Colossians 3:16-17 with Ephesians 5:18-20, what is the equivalent of </a:t>
            </a:r>
            <a:r>
              <a:rPr lang="en-US" sz="6000" i="1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“Let the word of Christ dwell in you richly in all wisdom?”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D02BC-DE06-2953-13A5-42BADF19F6A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#18</a:t>
            </a:r>
          </a:p>
        </p:txBody>
      </p:sp>
    </p:spTree>
    <p:extLst>
      <p:ext uri="{BB962C8B-B14F-4D97-AF65-F5344CB8AC3E}">
        <p14:creationId xmlns:p14="http://schemas.microsoft.com/office/powerpoint/2010/main" val="240137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A25E3-4ABD-0AC9-E048-96815A2D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E2B0F-7205-0027-40AB-3B06FABF0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50AA3956-36BF-A6DC-1BC9-AAD3F033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907D4-0683-B994-33C5-47994034DA76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BC93C-0AF4-B0C3-6266-C78A16DB41A1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What kind of music is authorized in New Testament worship?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9E4A9-A647-5CCB-C5B2-390AE468166D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#19</a:t>
            </a:r>
          </a:p>
        </p:txBody>
      </p:sp>
    </p:spTree>
    <p:extLst>
      <p:ext uri="{BB962C8B-B14F-4D97-AF65-F5344CB8AC3E}">
        <p14:creationId xmlns:p14="http://schemas.microsoft.com/office/powerpoint/2010/main" val="391121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530CF-526F-36A6-F020-9D85957B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BD252-A690-2BDD-D35F-6971CAC2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4B629709-7766-8E08-4B8E-7AFB7076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B5D00-9CCC-6F92-B8B7-79A5A99CC3E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EB59D-7898-39DD-E31C-02FBA72BC920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Upon what do the following instructions depend?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C8FBE-56E9-C90E-7757-9A61B59FDCCA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74702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9FD39-35D6-7F38-D95B-83A7DE7B6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D6046E-414D-CFCC-A320-AACEB7E06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10BC68C-B354-1A6D-8168-A8926AC3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338AB-C275-4E41-24DC-8CFBF063DA1D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934D8-F348-D2BD-5CD5-2B9FF12EE3C7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To whom should singing be directed?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97CAA-0C98-1822-A3C1-33ADDD07E6C4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#20</a:t>
            </a:r>
          </a:p>
        </p:txBody>
      </p:sp>
    </p:spTree>
    <p:extLst>
      <p:ext uri="{BB962C8B-B14F-4D97-AF65-F5344CB8AC3E}">
        <p14:creationId xmlns:p14="http://schemas.microsoft.com/office/powerpoint/2010/main" val="312831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656FE-A928-F9D2-F205-C02B7B9F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FC690E-71B3-200F-EBAD-3C9C4570F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4A992B05-41C2-89A6-BFFB-C8C71A8DB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BFDB62-E049-356A-39D6-E64EDF671F1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E6904-AF85-085A-AF06-EB3DCE100222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Explain what is meant by doing all in Jesus’ “name.”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E7368-DF65-8E23-516D-B7B872DCB1EE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#21</a:t>
            </a:r>
          </a:p>
        </p:txBody>
      </p:sp>
    </p:spTree>
    <p:extLst>
      <p:ext uri="{BB962C8B-B14F-4D97-AF65-F5344CB8AC3E}">
        <p14:creationId xmlns:p14="http://schemas.microsoft.com/office/powerpoint/2010/main" val="67967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D66EF-1FA2-7E57-FF37-9DD8E5CD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FE5B2D-0ED9-01AA-5868-8DAD6E944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5C9C992-8D43-1293-E9A5-EA1701D93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C3CF4-65AB-711B-4143-80D0FE0FA4C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EFB05-190B-FAD7-B7CD-FCB05C1A57EE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How should prayer be addressed?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05C92-6220-5FE6-D16E-457B68C646A1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#22</a:t>
            </a:r>
          </a:p>
        </p:txBody>
      </p:sp>
    </p:spTree>
    <p:extLst>
      <p:ext uri="{BB962C8B-B14F-4D97-AF65-F5344CB8AC3E}">
        <p14:creationId xmlns:p14="http://schemas.microsoft.com/office/powerpoint/2010/main" val="200108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4734A-2C45-3EE4-4516-C8E783943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23555E-1ABC-A53C-9694-6123FDE3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E3216ED-E53B-0368-252E-DAEA12D0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2A8E0-FDC5-3A82-1063-31F63268093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B277D-6447-EF00-155E-B91287BFBD75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What is the duty of wives?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2040F-94CD-3919-B249-F337976D61AB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#23</a:t>
            </a:r>
          </a:p>
        </p:txBody>
      </p:sp>
    </p:spTree>
    <p:extLst>
      <p:ext uri="{BB962C8B-B14F-4D97-AF65-F5344CB8AC3E}">
        <p14:creationId xmlns:p14="http://schemas.microsoft.com/office/powerpoint/2010/main" val="169057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687FA-2F3E-3C73-8F03-5B2967F7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31AB3-49F7-7327-C5F5-1303518ED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00E750D8-65D2-EE38-C67A-CD4934E86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1F8BB7-FF84-1794-B59B-E89234392B40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8F9E6-9993-8D86-7E0C-0100BFF054B7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What is the duty of husbands?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05746-61E7-FF5C-E1D9-B0C9959B485E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#24</a:t>
            </a:r>
          </a:p>
        </p:txBody>
      </p:sp>
    </p:spTree>
    <p:extLst>
      <p:ext uri="{BB962C8B-B14F-4D97-AF65-F5344CB8AC3E}">
        <p14:creationId xmlns:p14="http://schemas.microsoft.com/office/powerpoint/2010/main" val="3453566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FD910-0355-67C6-D923-8EB4784D2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DE708D-233F-6FB9-9C9F-1AEDC5CA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739AA940-A162-F922-162E-A52DE0DD7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5CB37-536F-BC29-1B56-AE2782EC7C29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1E442-EDA7-D4C2-AE9E-2FA03A480279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duty of children?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C0F2E-BD2E-BE8B-5313-26AFE29ED2BE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#25</a:t>
            </a:r>
          </a:p>
        </p:txBody>
      </p:sp>
    </p:spTree>
    <p:extLst>
      <p:ext uri="{BB962C8B-B14F-4D97-AF65-F5344CB8AC3E}">
        <p14:creationId xmlns:p14="http://schemas.microsoft.com/office/powerpoint/2010/main" val="1360771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B03DB-096C-3B91-71A7-1A8756FF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48EFE-35CA-C043-3EE8-85640315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0CE4C43E-B918-D027-FDE2-335BDA6AA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F1101-8F27-87A0-4719-D9C883EF1B8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0FCF4-8716-A9D7-DE5E-817EF7D5E259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duty of fathers?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CC7F4-1A1A-1F18-ABA7-A9AD92BA0C39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#26</a:t>
            </a:r>
          </a:p>
        </p:txBody>
      </p:sp>
    </p:spTree>
    <p:extLst>
      <p:ext uri="{BB962C8B-B14F-4D97-AF65-F5344CB8AC3E}">
        <p14:creationId xmlns:p14="http://schemas.microsoft.com/office/powerpoint/2010/main" val="414743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ED708-B81A-E1B2-E0DD-FF979B1EC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C8E74A-8918-EED3-566C-42748F3A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EA690555-66A2-4631-AC33-1DCE7A25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C7907-2140-D98B-A278-69F54978D6C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E7DEB-44DF-E14A-3BD9-D92B87B6FF1A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duty of </a:t>
            </a: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bondservants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B1E1E-1021-7DE2-530C-A5792ACA4166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#27</a:t>
            </a:r>
          </a:p>
        </p:txBody>
      </p:sp>
    </p:spTree>
    <p:extLst>
      <p:ext uri="{BB962C8B-B14F-4D97-AF65-F5344CB8AC3E}">
        <p14:creationId xmlns:p14="http://schemas.microsoft.com/office/powerpoint/2010/main" val="331517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ADAE2-34B3-8F87-FFE8-BD24068CB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B8B118-09CB-2302-F3A6-0C45176B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ADD519C-CF77-693A-B622-FC88137C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54C6-1FFA-A666-436C-5BA6805378A9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397C7-3FB5-3E98-735C-51B0864F049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Why should every action be done </a:t>
            </a:r>
            <a:r>
              <a:rPr lang="en-US" sz="6000" i="1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“heartily?”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36725-98F3-77CF-6AEA-9AC610C34F73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#28</a:t>
            </a:r>
          </a:p>
        </p:txBody>
      </p:sp>
    </p:spTree>
    <p:extLst>
      <p:ext uri="{BB962C8B-B14F-4D97-AF65-F5344CB8AC3E}">
        <p14:creationId xmlns:p14="http://schemas.microsoft.com/office/powerpoint/2010/main" val="84417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19E3C-6310-53A3-9D49-3FB673E5F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593BD6-270D-3138-F378-8FF01AED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9A732E4-D734-7523-445F-53652623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52B1A6-1DD0-6F13-EDB0-7E4781CD160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D6096-CC1C-4CDE-AF2A-1A3C32A47AD2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What will become of the wrongdoer?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3A4F4-FAB6-A526-979D-8140695CF036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#29</a:t>
            </a:r>
          </a:p>
        </p:txBody>
      </p:sp>
    </p:spTree>
    <p:extLst>
      <p:ext uri="{BB962C8B-B14F-4D97-AF65-F5344CB8AC3E}">
        <p14:creationId xmlns:p14="http://schemas.microsoft.com/office/powerpoint/2010/main" val="123293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CD827-63D6-F375-D836-3A56132B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C95F93-CAF4-85D6-C953-4E6334FB1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2BB0967-179E-6B06-4A86-55513AE8A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FF021-6B9D-BC8D-4747-07374F74319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4F880-8418-ABF2-710A-4F99A309467E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should a Christian seek things above?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4E93E-5C46-33FB-9D51-D41834AB246C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91389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2893D-4AC3-16C4-9265-903B378B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2D9651-B1EA-3B49-6473-1E947D4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B06755F-5EB8-9DBF-722D-11EC59457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D52B2-345A-C4E8-C1E7-5300383F7DF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46417-BE32-1657-D34E-A4A4193D6582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Christ doing now?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DEAB1-DDB4-0ED4-2C02-AFC0D67356E3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01841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0999E-D64A-8AB4-B1F8-65377AC1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3A7864-3113-932E-4457-37DFA9214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8346E2C-395F-B880-1114-89ACEB837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17085-C44B-B380-AD4A-8E63882B14E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55C69-4C9E-53D2-D20B-B5F0F93BD11E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Whose responsibility is one’s state of mind?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57A6C-B2A3-59CA-9C5E-581D0A22BB75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0856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AAF8D-A433-B8DC-3CA8-FEC788E0F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D4EDD-3B2E-EB40-BD4C-A672192B8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25DA9C7-775A-CB6A-4F90-9F60B7E6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0FAEB-0302-8551-6A9E-E5FC68DE6421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4C7E0-6C1D-FD8E-0BA7-B8F4D82372A0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does a Christian not need to be mentally focused 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61737-2D6F-9AE7-A1B6-9605D2368CA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753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F0EC9-5FF6-91B4-958E-D90F48A0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00CE08-C98C-837D-ACA3-E65BEAF4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519AA5D-4F12-944E-462C-63BD9175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9DF4A-86C4-13CA-6A68-131DFAA027F0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D35B6-3831-C3F5-6353-050F23E31F33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should a Christian’s mindset be so?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2DF37-23BB-1830-BB11-FF82CF89CFA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05471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55A6B-F068-2D45-E8D6-2A098132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6F1B44-2449-F815-2AB9-208CAF773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95F933D-61AE-0682-B101-DC5778E20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2620B-8DE0-9F6A-9554-F20547C1544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32E5A-8967-A3AE-526C-417D9F6C330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will happen to us at Christ’s next appearance?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BF984-301D-52FB-4142-B525EB4BDFB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61251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B669E-197A-B75C-5303-BC2268E5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8EF49-AF29-E852-7FC9-B4F43F99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B09AB1A-C9FD-F4F5-6B3E-0CAF145F0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927B5-D47F-D079-F1C8-1E7F6F65C776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F692E-FFE0-4CC9-EDF9-515346B4502F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needs to happen to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“your members which are on the earth?”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00850-6CE0-E226-0FF6-47E9132CA034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34433828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388</Words>
  <Application>Microsoft Office PowerPoint</Application>
  <PresentationFormat>Widescreen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Bernard MT Condensed</vt:lpstr>
      <vt:lpstr>Calibri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1096</cp:revision>
  <dcterms:created xsi:type="dcterms:W3CDTF">2023-05-27T00:35:32Z</dcterms:created>
  <dcterms:modified xsi:type="dcterms:W3CDTF">2025-07-21T20:08:23Z</dcterms:modified>
</cp:coreProperties>
</file>