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5"/>
  </p:notesMasterIdLst>
  <p:sldIdLst>
    <p:sldId id="13695" r:id="rId2"/>
    <p:sldId id="13696" r:id="rId3"/>
    <p:sldId id="13697" r:id="rId4"/>
    <p:sldId id="13698" r:id="rId5"/>
    <p:sldId id="13699" r:id="rId6"/>
    <p:sldId id="13700" r:id="rId7"/>
    <p:sldId id="13701" r:id="rId8"/>
    <p:sldId id="13702" r:id="rId9"/>
    <p:sldId id="13703" r:id="rId10"/>
    <p:sldId id="13704" r:id="rId11"/>
    <p:sldId id="13705" r:id="rId12"/>
    <p:sldId id="13707" r:id="rId13"/>
    <p:sldId id="137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6600"/>
    <a:srgbClr val="0B76A0"/>
    <a:srgbClr val="E97451"/>
    <a:srgbClr val="FF5733"/>
    <a:srgbClr val="FFFF00"/>
    <a:srgbClr val="F89D52"/>
    <a:srgbClr val="333300"/>
    <a:srgbClr val="A3A3E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A027-99EA-7502-FDE4-A51545241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20383-986A-54E1-BF43-C07166AE4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FA392-8D55-FAC9-C392-F02EFB9D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EA6CE-9679-CF1B-5011-D61EA4BD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41D0C-E9DC-8F8F-50DD-A14C53E6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2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F955-CA39-6DC6-5E79-AFB34D04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68CD3-4089-B2E2-8900-995BFDEA8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8B2B3-B8B7-DC74-796C-BD033D77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5034-5B23-9C4D-E563-C8E1C52D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E2565-1137-72B9-E03B-886A58D2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3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6B099C-1B9C-B6D7-F30E-F207D749C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9EEBB-BD61-188C-AC9B-A1E2B38C0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DAA86-3476-A4FD-FEEC-11930148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8677B-9020-9B90-9A67-4DF2E63A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FED3-2086-3131-7A19-B28DFFEF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4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08A6-F0A3-804C-7DE4-4320BDC4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69C5B-5D5D-F660-B07D-36E78B753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F918B-3EBB-0832-ADC0-15932509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F839A-FF76-AF75-5F06-9877F3AB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040A-116F-36D6-E477-C8DA39DC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F971-9D50-1119-71B3-9FE4E271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42986-D0E4-CE57-5DE3-88478E65B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CE31C-52C9-CC67-814C-0E5481B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98B07-D764-131F-2C6C-866C6000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E5F4F-81F8-B555-4877-751E90E3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01CD-2F11-6209-866A-6278B595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0CB5-5FE0-39C1-45F1-8642EA3B1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6E79B-EB75-E545-268B-7C7B3C666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6A2F2-22BA-316E-F513-650EDDD6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42480-7D9A-CD25-EBA6-342FC4E5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B2F32-503D-0127-8BC3-F22804D7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5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29EE-B48B-D4E3-440B-564C58C7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9D90E-CC34-21B2-0EBE-542B178EA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0CFBD-8F8A-1DBF-BD02-CC503D005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7F8C2-0DF9-6F7B-9B91-E927B6C6F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0215F-77CF-913C-1015-E33FE4AC6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45B12-825C-0D11-F918-91CA4FE6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E6046-8C14-3CD2-59F3-03349D789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E9422-15D5-8A7C-9400-DDA3CFF9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2F6B-315A-B676-7835-5F8F9BAC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F024B-8DC0-8C0A-815F-C8A76CDA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E535C-CB0F-8F63-DC96-DFD14742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2EEF7-2BBB-9D49-EEF3-F3329BF6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33629-063E-7B52-240D-3D5723CB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45F71-2DD0-7E95-AABB-A5EC3B9C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BA68F-4F6E-1C46-DCD6-8F5675A0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0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C585C-3712-B63F-127B-CCB4D1CE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56346-A99A-2AE2-A3C9-5DFFDFB76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1B9FE-ADDF-F2C7-73C8-8758F09A1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D7483-EF12-D4C9-78A9-1D78209F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94AD3-E454-9FCA-DAE3-C47D0ABE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D8160-DF0A-A681-FE47-56B86F00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8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AB88-5754-8168-7398-0CEED619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8BC71B-A96A-5F1C-4B24-C69F0684F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37400-66C1-509C-73A9-C08127F13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D7440-5418-BB58-3DB5-A44D4919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A319-342B-4C20-9080-50C580C05BC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B327C-FE21-DB3A-DD5B-02E67B00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4A54C-3A6E-131B-ADC5-24E97D89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3AD58-F20E-7175-D596-50624D99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5C452-984F-A296-5007-2CF145752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E3898-E1F5-7865-8906-52FCC64A3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DAA319-342B-4C20-9080-50C580C05BC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3BCA4-DA79-E6BA-C511-E0E4BD9F5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EBD49-8519-68B1-F6E9-002A9C628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4D924-2D8D-4E2D-9617-089A2F90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E7F73-193D-3D41-D3DF-DAD72F1F0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EE974E-A3E1-4975-626E-CEC458ABE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48F9F7F1-850B-375F-FB57-D143A6B3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E84A9-1FD3-D858-D5C4-9D3768742892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4</a:t>
            </a:r>
          </a:p>
        </p:txBody>
      </p:sp>
    </p:spTree>
    <p:extLst>
      <p:ext uri="{BB962C8B-B14F-4D97-AF65-F5344CB8AC3E}">
        <p14:creationId xmlns:p14="http://schemas.microsoft.com/office/powerpoint/2010/main" val="310731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D9512-DC27-AB11-B31B-F1C2360FB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20605-6EDD-4123-64A6-E8EDDCEE7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D2898A5D-3480-2053-F0F5-1E768887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6AB601-FDE5-7C6E-1A75-F0716CA1D752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65E93-1EF1-84DC-108C-66CEDF5F6C98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Whom were the Colossians told to greet on Paul’s behalf?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32E93-E7B9-9E35-4B50-F576E5ACE14B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#9</a:t>
            </a:r>
          </a:p>
        </p:txBody>
      </p:sp>
    </p:spTree>
    <p:extLst>
      <p:ext uri="{BB962C8B-B14F-4D97-AF65-F5344CB8AC3E}">
        <p14:creationId xmlns:p14="http://schemas.microsoft.com/office/powerpoint/2010/main" val="70695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3DE2C-5651-92CB-9553-74BFF02F6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8DF02C-E2DB-7FB2-51ED-08EF45880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A89408CB-9CF2-346F-1433-E463F68C0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563790-CD81-A1D1-D19B-6E42232C458F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D22A05-A562-E5C7-72EB-A4A052615A62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interaction did Paul want the Colossians and Laodiceans to undertake?</a:t>
            </a:r>
            <a:endParaRPr kumimoji="0" lang="en-US" sz="6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0F2C7-0A87-7DCC-166B-8DF7ED93304A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#10</a:t>
            </a:r>
          </a:p>
        </p:txBody>
      </p:sp>
    </p:spTree>
    <p:extLst>
      <p:ext uri="{BB962C8B-B14F-4D97-AF65-F5344CB8AC3E}">
        <p14:creationId xmlns:p14="http://schemas.microsoft.com/office/powerpoint/2010/main" val="145920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2B672-22DA-6288-5ECE-20F18003C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6CE17D-94DA-33BE-78D1-FA094FE13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A4BF77AD-1EBE-8ED8-DC56-DCC873E9F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71624-3BC0-2F83-06EA-EB88472CFE7A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0702D-B9B1-C83A-1891-7D66B7295C5D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charge was given to Archippus?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A49B7-51B5-4AF2-D2C4-6967E38D6188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#11</a:t>
            </a:r>
          </a:p>
        </p:txBody>
      </p:sp>
    </p:spTree>
    <p:extLst>
      <p:ext uri="{BB962C8B-B14F-4D97-AF65-F5344CB8AC3E}">
        <p14:creationId xmlns:p14="http://schemas.microsoft.com/office/powerpoint/2010/main" val="314410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A6F6B-6953-CDE7-3885-EB4E6AE54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AAEA2D-F2DB-22CF-C473-6C022BB82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9D914956-8B3C-2A99-0D96-E9ECE7F41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3511DA-3519-FF3E-6336-F9E662632784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4BEB3-8205-A192-F6B3-4C6380257F89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6000" dirty="0"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latin typeface="Bernard MT Condensed" panose="02050806060905020404" pitchFamily="18" charset="0"/>
              </a:rPr>
              <a:t>How does the epistle conclude?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DABE6-4705-1957-B64C-8F50EEAB7949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#12</a:t>
            </a:r>
          </a:p>
        </p:txBody>
      </p:sp>
    </p:spTree>
    <p:extLst>
      <p:ext uri="{BB962C8B-B14F-4D97-AF65-F5344CB8AC3E}">
        <p14:creationId xmlns:p14="http://schemas.microsoft.com/office/powerpoint/2010/main" val="172548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8530CF-526F-36A6-F020-9D85957BD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EBD252-A690-2BDD-D35F-6971CAC2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4B629709-7766-8E08-4B8E-7AFB7076E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B5D00-9CCC-6F92-B8B7-79A5A99CC3E2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EB59D-7898-39DD-E31C-02FBA72BC920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is the duty of masters?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5C8FBE-56E9-C90E-7757-9A61B59FDCCA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374702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DCD827-63D6-F375-D836-3A56132B4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C95F93-CAF4-85D6-C953-4E6334FB1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12BB0967-179E-6B06-4A86-55513AE8A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FF021-6B9D-BC8D-4747-07374F74319F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4F880-8418-ABF2-710A-4F99A309467E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How should our praying be characterized?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4E93E-5C46-33FB-9D51-D41834AB246C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91389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42893D-4AC3-16C4-9265-903B378B9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2D9651-B1EA-3B49-6473-1E947D4C1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2B06755F-5EB8-9DBF-722D-11EC59457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D52B2-345A-C4E8-C1E7-5300383F7DFC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646417-BE32-1657-D34E-A4A4193D6582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What did Paul request for himself and his companions?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DEAB1-DDB4-0ED4-2C02-AFC0D67356E3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201841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C0999E-D64A-8AB4-B1F8-65377AC1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3A7864-3113-932E-4457-37DFA9214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F8346E2C-395F-B880-1114-89ACEB837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17085-C44B-B380-AD4A-8E63882B14EC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55C69-4C9E-53D2-D20B-B5F0F93BD11E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How should our behavior in the presence of unbelievers be characterized?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57A6C-B2A3-59CA-9C5E-581D0A22BB75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108566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AAF8D-A433-B8DC-3CA8-FEC788E0F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A3D4EDD-3B2E-EB40-BD4C-A672192B8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125DA9C7-775A-CB6A-4F90-9F60B7E6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0FAEB-0302-8551-6A9E-E5FC68DE6421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4C7E0-6C1D-FD8E-0BA7-B8F4D82372A0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How should our speech be characterized?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61737-2D6F-9AE7-A1B6-9605D2368CA0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3753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8F0EC9-5FF6-91B4-958E-D90F48A07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00CE08-C98C-837D-ACA3-E65BEAF40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A519AA5D-4F12-944E-462C-63BD9175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F9DF4A-86C4-13CA-6A68-131DFAA027F0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D35B6-3831-C3F5-6353-050F23E31F33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Who were Tychicus and Onesimus and what was their task?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2DF37-23BB-1830-BB11-FF82CF89CFA0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105471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55A6B-F068-2D45-E8D6-2A098132B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6F1B44-2449-F815-2AB9-208CAF773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D95F933D-61AE-0682-B101-DC5778E20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F2620B-8DE0-9F6A-9554-F20547C1544E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32E5A-8967-A3AE-526C-417D9F6C330A}"/>
              </a:ext>
            </a:extLst>
          </p:cNvPr>
          <p:cNvSpPr txBox="1"/>
          <p:nvPr/>
        </p:nvSpPr>
        <p:spPr>
          <a:xfrm>
            <a:off x="-1524" y="1015663"/>
            <a:ext cx="12193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Who were Aristarchus, Mark, and Jesus Justus, collectively and individually?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BF984-301D-52FB-4142-B525EB4BDFB0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val="61251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5B669E-197A-B75C-5303-BC2268E55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38EF49-AF29-E852-7FC9-B4F43F990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mountain next to water&#10;&#10;AI-generated content may be incorrect.">
            <a:extLst>
              <a:ext uri="{FF2B5EF4-FFF2-40B4-BE49-F238E27FC236}">
                <a16:creationId xmlns:a16="http://schemas.microsoft.com/office/drawing/2014/main" id="{2B09AB1A-C9FD-F4F5-6B3E-0CAF145F0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r="14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5927B5-D47F-D079-F1C8-1E7F6F65C776}"/>
              </a:ext>
            </a:extLst>
          </p:cNvPr>
          <p:cNvSpPr txBox="1"/>
          <p:nvPr/>
        </p:nvSpPr>
        <p:spPr>
          <a:xfrm>
            <a:off x="0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COLOSSIANS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F692E-FFE0-4CC9-EDF9-515346B4502F}"/>
              </a:ext>
            </a:extLst>
          </p:cNvPr>
          <p:cNvSpPr txBox="1"/>
          <p:nvPr/>
        </p:nvSpPr>
        <p:spPr>
          <a:xfrm>
            <a:off x="-1524" y="1015663"/>
            <a:ext cx="1219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156082"/>
                </a:glow>
              </a:effectLst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56082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Who else saluted the Colossian brethren?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700850-6CE0-E226-0FF6-47E9132CA034}"/>
              </a:ext>
            </a:extLst>
          </p:cNvPr>
          <p:cNvSpPr txBox="1"/>
          <p:nvPr/>
        </p:nvSpPr>
        <p:spPr>
          <a:xfrm>
            <a:off x="6094476" y="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#8</a:t>
            </a:r>
          </a:p>
        </p:txBody>
      </p:sp>
    </p:spTree>
    <p:extLst>
      <p:ext uri="{BB962C8B-B14F-4D97-AF65-F5344CB8AC3E}">
        <p14:creationId xmlns:p14="http://schemas.microsoft.com/office/powerpoint/2010/main" val="134433828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5916</TotalTime>
  <Words>161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Bernard MT Condensed</vt:lpstr>
      <vt:lpstr>Calibri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1105</cp:revision>
  <dcterms:created xsi:type="dcterms:W3CDTF">2023-05-27T00:35:32Z</dcterms:created>
  <dcterms:modified xsi:type="dcterms:W3CDTF">2025-11-30T04:01:53Z</dcterms:modified>
</cp:coreProperties>
</file>