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B073-5CEC-2DC6-888C-3FB9D222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415C2-5243-8CA8-B50A-5D1BF7F48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93B6-D308-0867-A720-90EE175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50486-118F-25F9-C40C-6DCC56F4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E5A4-13EE-E526-9207-09F0F68D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F8231-61D6-E403-AF6B-86123FACF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B8F94-33A8-E50B-DA8E-38DF33C6F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67DB-F3B8-8491-AD46-5986F889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0BFDA-5CDF-2385-2C5F-18DA7FBA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04D6-4EA1-6C13-4C71-F401FE16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BE44-1F94-9952-0EE1-3AF66E00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9015-8820-AC62-FC13-098D5405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B577-C867-71A9-03C6-A6E09301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1015-2A17-02C7-D5D1-5715F98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41C3-7DAD-C195-1E8D-299B2169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5474-C672-516F-5DDF-0E7A7EE1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47991-234F-CE17-8FF7-C6E069EF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CE53-B61B-42E8-ACB9-D6E70ED1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3420F-B5BD-2D7F-F121-2968878F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F51B-D116-AF61-18A0-654B3C52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BE30-2142-4B6A-A5D6-F3CD39BE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BAA9-A5E9-20DE-CB37-F30C307FD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E8D9B-E8FC-0547-DE09-7C4EC727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02FC6-3584-B69A-322D-971F2F48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48E16-98B4-2EEF-5BBA-D90BDEB5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E9E16-C5C9-EAA8-D0EC-FF5B534C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1BCD-C775-F037-9D3A-DB29B556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0C6C4-06FF-9E21-EC70-AB92C50C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ADB7A-00B3-0EA5-A0F4-8FC42D7F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81FA1-FDA1-3859-E895-71733E83D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F4EE5-5523-A699-9ADD-3CAEEFEB5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65714-72B7-E428-3809-E647625A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0E6F5-3A39-1EEA-A736-5989D0BD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F62B9-77BA-EC04-D39A-F9EF4644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E03A-DFBD-79C3-CD77-6A09BD5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59051-459F-EBA4-ECBD-D5E07E49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631FB-C74E-616A-683F-AE611BEE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63C44-CA2C-EA6A-5679-ED8B5F5D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064EA-CC8D-EF0C-C8CE-A36398FC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4FFFB-89B4-0E41-E6F8-775ABB76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DEAA-BDA4-1945-B3E5-522C60F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D411-86DF-915C-8021-5C68477C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B865-F0F2-FD71-2920-BB65BF7B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C84E8-A0D1-A958-A668-AF905AF98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79129-9354-F6E2-5914-54637E81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9151-7469-5A23-3FB7-8EDD206A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077EB-B581-BBB5-07A1-701E582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6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3BB0-3C36-56F5-8045-E0E5377D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C65A9-FF93-2DBA-10BF-E61702BE5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118E-4DA2-2C22-F303-8A9CDB34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16D62-39BA-F962-65FB-1D63D631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19C1-ACB1-B755-D4AE-6D9C63BA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476BA-D488-9288-40FF-80C7CB0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3149B-A803-2711-1BA6-A2735119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1391-7455-AD02-27C8-EE0EB09B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CAFFA-0EA1-7AA7-682A-28916F55F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BF9A-45E3-4EEF-9F24-2EF963447693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6A89-F3EC-1CE9-DA90-A946A64F4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7DC2-8339-36AA-ED65-0C3265F10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latin typeface="Plantagenet Cherokee" panose="020F0502020204030204" pitchFamily="18" charset="0"/>
              </a:rPr>
              <a:t>EPHESIANS 1</a:t>
            </a:r>
          </a:p>
        </p:txBody>
      </p:sp>
    </p:spTree>
    <p:extLst>
      <p:ext uri="{BB962C8B-B14F-4D97-AF65-F5344CB8AC3E}">
        <p14:creationId xmlns:p14="http://schemas.microsoft.com/office/powerpoint/2010/main" val="11301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did God make His choice?</a:t>
            </a:r>
          </a:p>
        </p:txBody>
      </p:sp>
    </p:spTree>
    <p:extLst>
      <p:ext uri="{BB962C8B-B14F-4D97-AF65-F5344CB8AC3E}">
        <p14:creationId xmlns:p14="http://schemas.microsoft.com/office/powerpoint/2010/main" val="88023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God’s intent for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His chosen?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2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do we become God’s sons?</a:t>
            </a:r>
          </a:p>
        </p:txBody>
      </p:sp>
    </p:spTree>
    <p:extLst>
      <p:ext uri="{BB962C8B-B14F-4D97-AF65-F5344CB8AC3E}">
        <p14:creationId xmlns:p14="http://schemas.microsoft.com/office/powerpoint/2010/main" val="29780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With what does adoption accord?</a:t>
            </a:r>
          </a:p>
        </p:txBody>
      </p:sp>
    </p:spTree>
    <p:extLst>
      <p:ext uri="{BB962C8B-B14F-4D97-AF65-F5344CB8AC3E}">
        <p14:creationId xmlns:p14="http://schemas.microsoft.com/office/powerpoint/2010/main" val="41539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As a result of the adoption, what happens to God and what happens to the elect?</a:t>
            </a:r>
          </a:p>
        </p:txBody>
      </p:sp>
    </p:spTree>
    <p:extLst>
      <p:ext uri="{BB962C8B-B14F-4D97-AF65-F5344CB8AC3E}">
        <p14:creationId xmlns:p14="http://schemas.microsoft.com/office/powerpoint/2010/main" val="236068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Define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“redemption.”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4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cost of redemption for the elect?</a:t>
            </a:r>
          </a:p>
        </p:txBody>
      </p:sp>
    </p:spTree>
    <p:extLst>
      <p:ext uri="{BB962C8B-B14F-4D97-AF65-F5344CB8AC3E}">
        <p14:creationId xmlns:p14="http://schemas.microsoft.com/office/powerpoint/2010/main" val="165530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have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“the riches of His grace”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been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“made to abound toward us?”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0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has been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“made known?”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did the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mystery unfold?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0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endParaRPr lang="en-US" sz="6000" dirty="0"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latin typeface="Plantagenet Cherokee" panose="02020602070100000000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Who wrote this epistle?</a:t>
            </a:r>
            <a:b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</a:b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Who is the Author?</a:t>
            </a:r>
          </a:p>
        </p:txBody>
      </p:sp>
    </p:spTree>
    <p:extLst>
      <p:ext uri="{BB962C8B-B14F-4D97-AF65-F5344CB8AC3E}">
        <p14:creationId xmlns:p14="http://schemas.microsoft.com/office/powerpoint/2010/main" val="68236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In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“fullness of times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,” what is God accomplishing?</a:t>
            </a:r>
          </a:p>
        </p:txBody>
      </p:sp>
    </p:spTree>
    <p:extLst>
      <p:ext uri="{BB962C8B-B14F-4D97-AF65-F5344CB8AC3E}">
        <p14:creationId xmlns:p14="http://schemas.microsoft.com/office/powerpoint/2010/main" val="248774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Discuss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“inheritance.”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4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With what does predestination accord?</a:t>
            </a:r>
          </a:p>
        </p:txBody>
      </p:sp>
    </p:spTree>
    <p:extLst>
      <p:ext uri="{BB962C8B-B14F-4D97-AF65-F5344CB8AC3E}">
        <p14:creationId xmlns:p14="http://schemas.microsoft.com/office/powerpoint/2010/main" val="52803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“trusted in Christ?”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1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preceded believing?</a:t>
            </a:r>
          </a:p>
        </p:txBody>
      </p:sp>
    </p:spTree>
    <p:extLst>
      <p:ext uri="{BB962C8B-B14F-4D97-AF65-F5344CB8AC3E}">
        <p14:creationId xmlns:p14="http://schemas.microsoft.com/office/powerpoint/2010/main" val="2100129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became of those who believed?</a:t>
            </a:r>
          </a:p>
        </p:txBody>
      </p:sp>
    </p:spTree>
    <p:extLst>
      <p:ext uri="{BB962C8B-B14F-4D97-AF65-F5344CB8AC3E}">
        <p14:creationId xmlns:p14="http://schemas.microsoft.com/office/powerpoint/2010/main" val="41578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Holy Spirit doing for the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believer’s inheritance?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6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Reconcile these phrases: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“We have redemption”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(7) and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”until the redemption”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(14).</a:t>
            </a:r>
          </a:p>
        </p:txBody>
      </p:sp>
    </p:spTree>
    <p:extLst>
      <p:ext uri="{BB962C8B-B14F-4D97-AF65-F5344CB8AC3E}">
        <p14:creationId xmlns:p14="http://schemas.microsoft.com/office/powerpoint/2010/main" val="358930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“possession”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are we?</a:t>
            </a:r>
          </a:p>
        </p:txBody>
      </p:sp>
    </p:spTree>
    <p:extLst>
      <p:ext uri="{BB962C8B-B14F-4D97-AF65-F5344CB8AC3E}">
        <p14:creationId xmlns:p14="http://schemas.microsoft.com/office/powerpoint/2010/main" val="1860896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did Paul give thanks?</a:t>
            </a:r>
          </a:p>
        </p:txBody>
      </p:sp>
    </p:spTree>
    <p:extLst>
      <p:ext uri="{BB962C8B-B14F-4D97-AF65-F5344CB8AC3E}">
        <p14:creationId xmlns:p14="http://schemas.microsoft.com/office/powerpoint/2010/main" val="86625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writer’s role and how did he obtain that position?</a:t>
            </a:r>
          </a:p>
        </p:txBody>
      </p:sp>
    </p:spTree>
    <p:extLst>
      <p:ext uri="{BB962C8B-B14F-4D97-AF65-F5344CB8AC3E}">
        <p14:creationId xmlns:p14="http://schemas.microsoft.com/office/powerpoint/2010/main" val="2463960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requests did he petition God for on their behalf?</a:t>
            </a:r>
          </a:p>
        </p:txBody>
      </p:sp>
    </p:spTree>
    <p:extLst>
      <p:ext uri="{BB962C8B-B14F-4D97-AF65-F5344CB8AC3E}">
        <p14:creationId xmlns:p14="http://schemas.microsoft.com/office/powerpoint/2010/main" val="268450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“mighty power”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has God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“worked in Christ?”</a:t>
            </a:r>
          </a:p>
        </p:txBody>
      </p:sp>
    </p:spTree>
    <p:extLst>
      <p:ext uri="{BB962C8B-B14F-4D97-AF65-F5344CB8AC3E}">
        <p14:creationId xmlns:p14="http://schemas.microsoft.com/office/powerpoint/2010/main" val="189836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is the church depicted in relation to Christ?</a:t>
            </a:r>
          </a:p>
        </p:txBody>
      </p:sp>
    </p:spTree>
    <p:extLst>
      <p:ext uri="{BB962C8B-B14F-4D97-AF65-F5344CB8AC3E}">
        <p14:creationId xmlns:p14="http://schemas.microsoft.com/office/powerpoint/2010/main" val="35267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were the recipients?</a:t>
            </a:r>
          </a:p>
        </p:txBody>
      </p:sp>
    </p:spTree>
    <p:extLst>
      <p:ext uri="{BB962C8B-B14F-4D97-AF65-F5344CB8AC3E}">
        <p14:creationId xmlns:p14="http://schemas.microsoft.com/office/powerpoint/2010/main" val="110230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Which other Scriptures refer to these recipients?</a:t>
            </a:r>
          </a:p>
        </p:txBody>
      </p:sp>
    </p:spTree>
    <p:extLst>
      <p:ext uri="{BB962C8B-B14F-4D97-AF65-F5344CB8AC3E}">
        <p14:creationId xmlns:p14="http://schemas.microsoft.com/office/powerpoint/2010/main" val="41390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Which New Testament book most closely parallels this one?</a:t>
            </a:r>
          </a:p>
        </p:txBody>
      </p:sp>
    </p:spTree>
    <p:extLst>
      <p:ext uri="{BB962C8B-B14F-4D97-AF65-F5344CB8AC3E}">
        <p14:creationId xmlns:p14="http://schemas.microsoft.com/office/powerpoint/2010/main" val="11947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has the blessed God blessed His people with?</a:t>
            </a:r>
          </a:p>
        </p:txBody>
      </p:sp>
    </p:spTree>
    <p:extLst>
      <p:ext uri="{BB962C8B-B14F-4D97-AF65-F5344CB8AC3E}">
        <p14:creationId xmlns:p14="http://schemas.microsoft.com/office/powerpoint/2010/main" val="410841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In whom are these blessings found?</a:t>
            </a:r>
          </a:p>
        </p:txBody>
      </p:sp>
    </p:spTree>
    <p:extLst>
      <p:ext uri="{BB962C8B-B14F-4D97-AF65-F5344CB8AC3E}">
        <p14:creationId xmlns:p14="http://schemas.microsoft.com/office/powerpoint/2010/main" val="101171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Wherein did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God choose us?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6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Plantagenet Cherokee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26</cp:revision>
  <dcterms:created xsi:type="dcterms:W3CDTF">2023-10-29T14:45:36Z</dcterms:created>
  <dcterms:modified xsi:type="dcterms:W3CDTF">2023-12-14T21:38:44Z</dcterms:modified>
</cp:coreProperties>
</file>