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149B6-5063-D6FF-600B-F095A6F48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11F7CA-499C-E46B-FDFA-64B51389D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B5B23-5745-6354-9547-2B9635700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BF9A-45E3-4EEF-9F24-2EF96344769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98BC1-F48B-927C-E051-4E320919C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D93F8-C067-925F-100A-FABF31D4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B8F-B7BA-4A5B-881D-58F8DFC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2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5B073-5CEC-2DC6-888C-3FB9D2222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3415C2-5243-8CA8-B50A-5D1BF7F48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B93B6-D308-0867-A720-90EE175F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BF9A-45E3-4EEF-9F24-2EF96344769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50486-118F-25F9-C40C-6DCC56F4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3E5A4-13EE-E526-9207-09F0F68D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B8F-B7BA-4A5B-881D-58F8DFC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8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F8231-61D6-E403-AF6B-86123FACF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2B8F94-33A8-E50B-DA8E-38DF33C6F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B67DB-F3B8-8491-AD46-5986F8891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BF9A-45E3-4EEF-9F24-2EF96344769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0BFDA-5CDF-2385-2C5F-18DA7FBA9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F04D6-4EA1-6C13-4C71-F401FE165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B8F-B7BA-4A5B-881D-58F8DFC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4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EBE44-1F94-9952-0EE1-3AF66E00C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9015-8820-AC62-FC13-098D54051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1B577-C867-71A9-03C6-A6E09301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BF9A-45E3-4EEF-9F24-2EF96344769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81015-2A17-02C7-D5D1-5715F98C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141C3-7DAD-C195-1E8D-299B2169C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B8F-B7BA-4A5B-881D-58F8DFC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5474-C672-516F-5DDF-0E7A7EE1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47991-234F-CE17-8FF7-C6E069EFC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7CE53-B61B-42E8-ACB9-D6E70ED14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BF9A-45E3-4EEF-9F24-2EF96344769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3420F-B5BD-2D7F-F121-2968878F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2F51B-D116-AF61-18A0-654B3C52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B8F-B7BA-4A5B-881D-58F8DFC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1BE30-2142-4B6A-A5D6-F3CD39BE1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BBAA9-A5E9-20DE-CB37-F30C307FD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6E8D9B-E8FC-0547-DE09-7C4EC7276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02FC6-3584-B69A-322D-971F2F480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BF9A-45E3-4EEF-9F24-2EF96344769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48E16-98B4-2EEF-5BBA-D90BDEB5B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E9E16-C5C9-EAA8-D0EC-FF5B534C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B8F-B7BA-4A5B-881D-58F8DFC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91BCD-C775-F037-9D3A-DB29B556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0C6C4-06FF-9E21-EC70-AB92C50C8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ADB7A-00B3-0EA5-A0F4-8FC42D7FF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81FA1-FDA1-3859-E895-71733E83D0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8F4EE5-5523-A699-9ADD-3CAEEFEB5E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265714-72B7-E428-3809-E647625A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BF9A-45E3-4EEF-9F24-2EF96344769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0E6F5-3A39-1EEA-A736-5989D0BD8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9F62B9-77BA-EC04-D39A-F9EF46440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B8F-B7BA-4A5B-881D-58F8DFC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3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5E03A-DFBD-79C3-CD77-6A09BD5D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659051-459F-EBA4-ECBD-D5E07E49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BF9A-45E3-4EEF-9F24-2EF96344769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631FB-C74E-616A-683F-AE611BEE4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63C44-CA2C-EA6A-5679-ED8B5F5D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B8F-B7BA-4A5B-881D-58F8DFC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6064EA-CC8D-EF0C-C8CE-A36398FC3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BF9A-45E3-4EEF-9F24-2EF96344769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24FFFB-89B4-0E41-E6F8-775ABB76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DDEAA-BDA4-1945-B3E5-522C60FC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B8F-B7BA-4A5B-881D-58F8DFC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0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3D411-86DF-915C-8021-5C68477C4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BB865-F0F2-FD71-2920-BB65BF7B9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C84E8-A0D1-A958-A668-AF905AF98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79129-9354-F6E2-5914-54637E813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BF9A-45E3-4EEF-9F24-2EF96344769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C9151-7469-5A23-3FB7-8EDD206AF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077EB-B581-BBB5-07A1-701E582E4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B8F-B7BA-4A5B-881D-58F8DFC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6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E3BB0-3C36-56F5-8045-E0E5377DA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7C65A9-FF93-2DBA-10BF-E61702BE5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B118E-4DA2-2C22-F303-8A9CDB34A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16D62-39BA-F962-65FB-1D63D6312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BF9A-45E3-4EEF-9F24-2EF96344769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B19C1-ACB1-B755-D4AE-6D9C63BA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476BA-D488-9288-40FF-80C7CB0E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B8F-B7BA-4A5B-881D-58F8DFC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4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03149B-A803-2711-1BA6-A27351197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A1391-7455-AD02-27C8-EE0EB09BA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CAFFA-0EA1-7AA7-682A-28916F55F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9BF9A-45E3-4EEF-9F24-2EF96344769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6A89-F3EC-1CE9-DA90-A946A64F4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27DC2-8339-36AA-ED65-0C3265F10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E4B8F-B7BA-4A5B-881D-58F8DFC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latin typeface="Plantagenet Cherokee" panose="020F0502020204030204" pitchFamily="18" charset="0"/>
              </a:rPr>
              <a:t>EPHESIANS 2</a:t>
            </a:r>
          </a:p>
        </p:txBody>
      </p:sp>
    </p:spTree>
    <p:extLst>
      <p:ext uri="{BB962C8B-B14F-4D97-AF65-F5344CB8AC3E}">
        <p14:creationId xmlns:p14="http://schemas.microsoft.com/office/powerpoint/2010/main" val="1130141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is the fundamental nature of saving grace?</a:t>
            </a:r>
          </a:p>
        </p:txBody>
      </p:sp>
    </p:spTree>
    <p:extLst>
      <p:ext uri="{BB962C8B-B14F-4D97-AF65-F5344CB8AC3E}">
        <p14:creationId xmlns:p14="http://schemas.microsoft.com/office/powerpoint/2010/main" val="880235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Who created us?</a:t>
            </a:r>
          </a:p>
        </p:txBody>
      </p:sp>
    </p:spTree>
    <p:extLst>
      <p:ext uri="{BB962C8B-B14F-4D97-AF65-F5344CB8AC3E}">
        <p14:creationId xmlns:p14="http://schemas.microsoft.com/office/powerpoint/2010/main" val="2993326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Why were we created?</a:t>
            </a:r>
          </a:p>
        </p:txBody>
      </p:sp>
    </p:spTree>
    <p:extLst>
      <p:ext uri="{BB962C8B-B14F-4D97-AF65-F5344CB8AC3E}">
        <p14:creationId xmlns:p14="http://schemas.microsoft.com/office/powerpoint/2010/main" val="297804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2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was the condition of the Gentiles before entering into Christ?</a:t>
            </a:r>
          </a:p>
        </p:txBody>
      </p:sp>
    </p:spTree>
    <p:extLst>
      <p:ext uri="{BB962C8B-B14F-4D97-AF65-F5344CB8AC3E}">
        <p14:creationId xmlns:p14="http://schemas.microsoft.com/office/powerpoint/2010/main" val="41539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has bridged the gap between Jews and Gentiles?</a:t>
            </a:r>
          </a:p>
        </p:txBody>
      </p:sp>
    </p:spTree>
    <p:extLst>
      <p:ext uri="{BB962C8B-B14F-4D97-AF65-F5344CB8AC3E}">
        <p14:creationId xmlns:p14="http://schemas.microsoft.com/office/powerpoint/2010/main" val="2360682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Identify the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enmity”</a:t>
            </a: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 that separated Jews from </a:t>
            </a:r>
            <a:r>
              <a:rPr kumimoji="0" lang="en-US" sz="6000" b="0" u="none" strike="noStrike" kern="1200" cap="none" spc="0" normalizeH="0" baseline="0" noProof="0" dirty="0" err="1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Genti</a:t>
            </a:r>
            <a:r>
              <a:rPr lang="en-US" sz="6000" dirty="0"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latin typeface="Plantagenet Cherokee" panose="02020602070100000000" pitchFamily="18" charset="0"/>
              </a:rPr>
              <a:t>les.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140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Through whom and by whom do we get to the Father?</a:t>
            </a:r>
          </a:p>
        </p:txBody>
      </p:sp>
    </p:spTree>
    <p:extLst>
      <p:ext uri="{BB962C8B-B14F-4D97-AF65-F5344CB8AC3E}">
        <p14:creationId xmlns:p14="http://schemas.microsoft.com/office/powerpoint/2010/main" val="2074448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6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have the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“strangers and foreigners”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become?</a:t>
            </a:r>
          </a:p>
        </p:txBody>
      </p:sp>
    </p:spTree>
    <p:extLst>
      <p:ext uri="{BB962C8B-B14F-4D97-AF65-F5344CB8AC3E}">
        <p14:creationId xmlns:p14="http://schemas.microsoft.com/office/powerpoint/2010/main" val="1655301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7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is the house of God built upon?</a:t>
            </a:r>
            <a:endParaRPr kumimoji="0" lang="en-US" sz="6000" b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105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8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is the building growing into?</a:t>
            </a:r>
          </a:p>
        </p:txBody>
      </p:sp>
    </p:spTree>
    <p:extLst>
      <p:ext uri="{BB962C8B-B14F-4D97-AF65-F5344CB8AC3E}">
        <p14:creationId xmlns:p14="http://schemas.microsoft.com/office/powerpoint/2010/main" val="38049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endParaRPr lang="en-US" sz="6000" dirty="0"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latin typeface="Plantagenet Cherokee" panose="02020602070100000000" pitchFamily="18" charset="0"/>
            </a:endParaRPr>
          </a:p>
          <a:p>
            <a:pPr marL="1143000" indent="-1143000">
              <a:buFont typeface="+mj-lt"/>
              <a:buAutoNum type="arabicPeriod"/>
            </a:pPr>
            <a:r>
              <a:rPr lang="en-US" sz="6000" dirty="0"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latin typeface="Plantagenet Cherokee" panose="02020602070100000000" pitchFamily="18" charset="0"/>
              </a:rPr>
              <a:t>Describe our prior condition.</a:t>
            </a:r>
          </a:p>
        </p:txBody>
      </p:sp>
    </p:spTree>
    <p:extLst>
      <p:ext uri="{BB962C8B-B14F-4D97-AF65-F5344CB8AC3E}">
        <p14:creationId xmlns:p14="http://schemas.microsoft.com/office/powerpoint/2010/main" val="68236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How were we walking at that time?</a:t>
            </a:r>
          </a:p>
        </p:txBody>
      </p:sp>
    </p:spTree>
    <p:extLst>
      <p:ext uri="{BB962C8B-B14F-4D97-AF65-F5344CB8AC3E}">
        <p14:creationId xmlns:p14="http://schemas.microsoft.com/office/powerpoint/2010/main" val="246396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Although we were dead in sin, what did God do with us?</a:t>
            </a:r>
          </a:p>
        </p:txBody>
      </p:sp>
    </p:spTree>
    <p:extLst>
      <p:ext uri="{BB962C8B-B14F-4D97-AF65-F5344CB8AC3E}">
        <p14:creationId xmlns:p14="http://schemas.microsoft.com/office/powerpoint/2010/main" val="1102300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How does God revive dead sinners?</a:t>
            </a:r>
          </a:p>
        </p:txBody>
      </p:sp>
    </p:spTree>
    <p:extLst>
      <p:ext uri="{BB962C8B-B14F-4D97-AF65-F5344CB8AC3E}">
        <p14:creationId xmlns:p14="http://schemas.microsoft.com/office/powerpoint/2010/main" val="413900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are the implications of having been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“raised?”</a:t>
            </a:r>
          </a:p>
        </p:txBody>
      </p:sp>
    </p:spTree>
    <p:extLst>
      <p:ext uri="{BB962C8B-B14F-4D97-AF65-F5344CB8AC3E}">
        <p14:creationId xmlns:p14="http://schemas.microsoft.com/office/powerpoint/2010/main" val="1194710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seating arrangement has God affected?</a:t>
            </a:r>
          </a:p>
        </p:txBody>
      </p:sp>
    </p:spTree>
    <p:extLst>
      <p:ext uri="{BB962C8B-B14F-4D97-AF65-F5344CB8AC3E}">
        <p14:creationId xmlns:p14="http://schemas.microsoft.com/office/powerpoint/2010/main" val="410841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awaits us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“in the ages to come?”</a:t>
            </a:r>
          </a:p>
        </p:txBody>
      </p:sp>
    </p:spTree>
    <p:extLst>
      <p:ext uri="{BB962C8B-B14F-4D97-AF65-F5344CB8AC3E}">
        <p14:creationId xmlns:p14="http://schemas.microsoft.com/office/powerpoint/2010/main" val="1011718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08C36B08-B247-6D0A-C03E-5D9AC0C4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7C74A-EAF6-ED9A-E8D1-D5FC1867B4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ABF0-9B30-E1B3-ACB0-3E84F758C744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Whereby does one receive grace?</a:t>
            </a:r>
          </a:p>
        </p:txBody>
      </p:sp>
    </p:spTree>
    <p:extLst>
      <p:ext uri="{BB962C8B-B14F-4D97-AF65-F5344CB8AC3E}">
        <p14:creationId xmlns:p14="http://schemas.microsoft.com/office/powerpoint/2010/main" val="3225966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Widescreen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Plantagenet Cherokee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Rachel Dockens</cp:lastModifiedBy>
  <cp:revision>30</cp:revision>
  <dcterms:created xsi:type="dcterms:W3CDTF">2023-10-29T14:45:36Z</dcterms:created>
  <dcterms:modified xsi:type="dcterms:W3CDTF">2024-01-23T18:46:00Z</dcterms:modified>
</cp:coreProperties>
</file>