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12799" r:id="rId2"/>
    <p:sldId id="12798" r:id="rId3"/>
    <p:sldId id="12800" r:id="rId4"/>
    <p:sldId id="12801" r:id="rId5"/>
    <p:sldId id="12802" r:id="rId6"/>
    <p:sldId id="12803" r:id="rId7"/>
    <p:sldId id="12804" r:id="rId8"/>
    <p:sldId id="12805" r:id="rId9"/>
    <p:sldId id="12806" r:id="rId10"/>
    <p:sldId id="12807" r:id="rId11"/>
    <p:sldId id="12808" r:id="rId12"/>
    <p:sldId id="12809" r:id="rId13"/>
    <p:sldId id="12810" r:id="rId14"/>
    <p:sldId id="12811" r:id="rId15"/>
    <p:sldId id="12812" r:id="rId16"/>
    <p:sldId id="12813" r:id="rId17"/>
    <p:sldId id="12814" r:id="rId18"/>
    <p:sldId id="12815" r:id="rId19"/>
    <p:sldId id="12816" r:id="rId20"/>
    <p:sldId id="12817" r:id="rId21"/>
    <p:sldId id="12818" r:id="rId22"/>
    <p:sldId id="12819" r:id="rId23"/>
    <p:sldId id="128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</p:spTree>
    <p:extLst>
      <p:ext uri="{BB962C8B-B14F-4D97-AF65-F5344CB8AC3E}">
        <p14:creationId xmlns:p14="http://schemas.microsoft.com/office/powerpoint/2010/main" val="261795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different now than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“in other ages?”</a:t>
            </a:r>
          </a:p>
        </p:txBody>
      </p:sp>
    </p:spTree>
    <p:extLst>
      <p:ext uri="{BB962C8B-B14F-4D97-AF65-F5344CB8AC3E}">
        <p14:creationId xmlns:p14="http://schemas.microsoft.com/office/powerpoint/2010/main" val="264860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fact has been revealed?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4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did Paul regard himself?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75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was God’s grace to Paul, specifically?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39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was Paul’s target demographic?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1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Where had the mystery been hidden?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4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Whose duty is it to broadcast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“the manifold wisdom of God?”</a:t>
            </a:r>
          </a:p>
        </p:txBody>
      </p:sp>
    </p:spTree>
    <p:extLst>
      <p:ext uri="{BB962C8B-B14F-4D97-AF65-F5344CB8AC3E}">
        <p14:creationId xmlns:p14="http://schemas.microsoft.com/office/powerpoint/2010/main" val="217979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is the church making God’s wisdom known to?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4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When did God decide to use the church in this way?</a:t>
            </a:r>
          </a:p>
        </p:txBody>
      </p:sp>
    </p:spTree>
    <p:extLst>
      <p:ext uri="{BB962C8B-B14F-4D97-AF65-F5344CB8AC3E}">
        <p14:creationId xmlns:p14="http://schemas.microsoft.com/office/powerpoint/2010/main" val="100934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was the apostle concerned the Ephesians might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“lose heart”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and how did he expect them to become confident?</a:t>
            </a:r>
          </a:p>
        </p:txBody>
      </p:sp>
    </p:spTree>
    <p:extLst>
      <p:ext uri="{BB962C8B-B14F-4D97-AF65-F5344CB8AC3E}">
        <p14:creationId xmlns:p14="http://schemas.microsoft.com/office/powerpoint/2010/main" val="351897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endParaRPr lang="en-US" sz="6000" dirty="0"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latin typeface="Plantagenet Cherokee" panose="02020602070100000000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How did Paul identify himself?</a:t>
            </a:r>
          </a:p>
        </p:txBody>
      </p:sp>
    </p:spTree>
    <p:extLst>
      <p:ext uri="{BB962C8B-B14F-4D97-AF65-F5344CB8AC3E}">
        <p14:creationId xmlns:p14="http://schemas.microsoft.com/office/powerpoint/2010/main" val="68236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Whom was Paul kneeling to?</a:t>
            </a:r>
          </a:p>
        </p:txBody>
      </p:sp>
    </p:spTree>
    <p:extLst>
      <p:ext uri="{BB962C8B-B14F-4D97-AF65-F5344CB8AC3E}">
        <p14:creationId xmlns:p14="http://schemas.microsoft.com/office/powerpoint/2010/main" val="329932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Where is God’s family?</a:t>
            </a:r>
          </a:p>
        </p:txBody>
      </p:sp>
    </p:spTree>
    <p:extLst>
      <p:ext uri="{BB962C8B-B14F-4D97-AF65-F5344CB8AC3E}">
        <p14:creationId xmlns:p14="http://schemas.microsoft.com/office/powerpoint/2010/main" val="117182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did Paul pray for the Ephesians?</a:t>
            </a:r>
          </a:p>
        </p:txBody>
      </p:sp>
    </p:spTree>
    <p:extLst>
      <p:ext uri="{BB962C8B-B14F-4D97-AF65-F5344CB8AC3E}">
        <p14:creationId xmlns:p14="http://schemas.microsoft.com/office/powerpoint/2010/main" val="422730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Where is God glorified?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0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Whose prisoner was he?</a:t>
            </a:r>
          </a:p>
        </p:txBody>
      </p:sp>
    </p:spTree>
    <p:extLst>
      <p:ext uri="{BB962C8B-B14F-4D97-AF65-F5344CB8AC3E}">
        <p14:creationId xmlns:p14="http://schemas.microsoft.com/office/powerpoint/2010/main" val="35948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2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Whom was he imprisoned for?</a:t>
            </a:r>
          </a:p>
        </p:txBody>
      </p:sp>
    </p:spTree>
    <p:extLst>
      <p:ext uri="{BB962C8B-B14F-4D97-AF65-F5344CB8AC3E}">
        <p14:creationId xmlns:p14="http://schemas.microsoft.com/office/powerpoint/2010/main" val="250999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2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had been given to Paul for the Ephesians?</a:t>
            </a:r>
          </a:p>
        </p:txBody>
      </p:sp>
    </p:spTree>
    <p:extLst>
      <p:ext uri="{BB962C8B-B14F-4D97-AF65-F5344CB8AC3E}">
        <p14:creationId xmlns:p14="http://schemas.microsoft.com/office/powerpoint/2010/main" val="108559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2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became of the mystery of Christ?</a:t>
            </a:r>
          </a:p>
        </p:txBody>
      </p:sp>
    </p:spTree>
    <p:extLst>
      <p:ext uri="{BB962C8B-B14F-4D97-AF65-F5344CB8AC3E}">
        <p14:creationId xmlns:p14="http://schemas.microsoft.com/office/powerpoint/2010/main" val="84732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2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revealed it?</a:t>
            </a:r>
          </a:p>
        </p:txBody>
      </p:sp>
    </p:spTree>
    <p:extLst>
      <p:ext uri="{BB962C8B-B14F-4D97-AF65-F5344CB8AC3E}">
        <p14:creationId xmlns:p14="http://schemas.microsoft.com/office/powerpoint/2010/main" val="320181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2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To whom was it revealed?</a:t>
            </a:r>
          </a:p>
        </p:txBody>
      </p:sp>
    </p:spTree>
    <p:extLst>
      <p:ext uri="{BB962C8B-B14F-4D97-AF65-F5344CB8AC3E}">
        <p14:creationId xmlns:p14="http://schemas.microsoft.com/office/powerpoint/2010/main" val="165862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-95554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may others understand the mystery?</a:t>
            </a:r>
          </a:p>
        </p:txBody>
      </p:sp>
    </p:spTree>
    <p:extLst>
      <p:ext uri="{BB962C8B-B14F-4D97-AF65-F5344CB8AC3E}">
        <p14:creationId xmlns:p14="http://schemas.microsoft.com/office/powerpoint/2010/main" val="4037016003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Plantagenet Cherokee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203</cp:revision>
  <dcterms:created xsi:type="dcterms:W3CDTF">2023-05-27T00:35:32Z</dcterms:created>
  <dcterms:modified xsi:type="dcterms:W3CDTF">2024-01-27T07:16:26Z</dcterms:modified>
</cp:coreProperties>
</file>