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5"/>
  </p:notesMasterIdLst>
  <p:sldIdLst>
    <p:sldId id="12828" r:id="rId2"/>
    <p:sldId id="12823" r:id="rId3"/>
    <p:sldId id="12824" r:id="rId4"/>
    <p:sldId id="12825" r:id="rId5"/>
    <p:sldId id="12826" r:id="rId6"/>
    <p:sldId id="12827" r:id="rId7"/>
    <p:sldId id="12829" r:id="rId8"/>
    <p:sldId id="12830" r:id="rId9"/>
    <p:sldId id="12831" r:id="rId10"/>
    <p:sldId id="12833" r:id="rId11"/>
    <p:sldId id="12834" r:id="rId12"/>
    <p:sldId id="12835" r:id="rId13"/>
    <p:sldId id="12836" r:id="rId14"/>
    <p:sldId id="12837" r:id="rId15"/>
    <p:sldId id="12838" r:id="rId16"/>
    <p:sldId id="12839" r:id="rId17"/>
    <p:sldId id="12840" r:id="rId18"/>
    <p:sldId id="12841" r:id="rId19"/>
    <p:sldId id="12842" r:id="rId20"/>
    <p:sldId id="12843" r:id="rId21"/>
    <p:sldId id="12844" r:id="rId22"/>
    <p:sldId id="12845" r:id="rId23"/>
    <p:sldId id="1284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964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64F4-E7D7-46D3-90A7-FEEC4034C0D7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70CE-8525-4B1D-B070-76B9766C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1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149B6-5063-D6FF-600B-F095A6F48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11F7CA-499C-E46B-FDFA-64B51389D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B5B23-5745-6354-9547-2B9635700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BF9A-45E3-4EEF-9F24-2EF963447693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98BC1-F48B-927C-E051-4E320919C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D93F8-C067-925F-100A-FABF31D4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B8F-B7BA-4A5B-881D-58F8DFC3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7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1BC551D-3F7A-4B90-9628-0C8B413C1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5BCC74F0-F25D-C561-68ED-78DFF3C1B2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D3E484-BFC0-906E-F6CD-C3561B4CF4F8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4</a:t>
            </a:r>
          </a:p>
        </p:txBody>
      </p:sp>
    </p:spTree>
    <p:extLst>
      <p:ext uri="{BB962C8B-B14F-4D97-AF65-F5344CB8AC3E}">
        <p14:creationId xmlns:p14="http://schemas.microsoft.com/office/powerpoint/2010/main" val="3897689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is the common goal for apostles, prophets, evangelists, pastors,</a:t>
            </a:r>
            <a:r>
              <a:rPr lang="en-US" sz="6000" dirty="0"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latin typeface="Plantagenet Cherokee" panose="02020602070100000000" pitchFamily="18" charset="0"/>
              </a:rPr>
              <a:t> and teachers?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783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is their work intended to prevent?</a:t>
            </a:r>
          </a:p>
        </p:txBody>
      </p:sp>
    </p:spTree>
    <p:extLst>
      <p:ext uri="{BB962C8B-B14F-4D97-AF65-F5344CB8AC3E}">
        <p14:creationId xmlns:p14="http://schemas.microsoft.com/office/powerpoint/2010/main" val="2834902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How should truth be spoken?</a:t>
            </a:r>
          </a:p>
        </p:txBody>
      </p:sp>
    </p:spTree>
    <p:extLst>
      <p:ext uri="{BB962C8B-B14F-4D97-AF65-F5344CB8AC3E}">
        <p14:creationId xmlns:p14="http://schemas.microsoft.com/office/powerpoint/2010/main" val="3463437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2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Who grows and edifies the body?</a:t>
            </a:r>
          </a:p>
        </p:txBody>
      </p:sp>
    </p:spTree>
    <p:extLst>
      <p:ext uri="{BB962C8B-B14F-4D97-AF65-F5344CB8AC3E}">
        <p14:creationId xmlns:p14="http://schemas.microsoft.com/office/powerpoint/2010/main" val="2619608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were the Ephesians to refrain from?</a:t>
            </a:r>
          </a:p>
        </p:txBody>
      </p:sp>
    </p:spTree>
    <p:extLst>
      <p:ext uri="{BB962C8B-B14F-4D97-AF65-F5344CB8AC3E}">
        <p14:creationId xmlns:p14="http://schemas.microsoft.com/office/powerpoint/2010/main" val="2272812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How did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“the rest of the Gentiles walk?”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825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When people are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“past feeling,”</a:t>
            </a:r>
            <a:r>
              <a:rPr kumimoji="0" lang="en-US" sz="6000" b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 how do they behave?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611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6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If one has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“learned Christ</a:t>
            </a:r>
            <a:r>
              <a:rPr kumimoji="0" lang="en-US" sz="6000" b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,” how will he conduct himself?</a:t>
            </a:r>
          </a:p>
        </p:txBody>
      </p:sp>
    </p:spTree>
    <p:extLst>
      <p:ext uri="{BB962C8B-B14F-4D97-AF65-F5344CB8AC3E}">
        <p14:creationId xmlns:p14="http://schemas.microsoft.com/office/powerpoint/2010/main" val="1895699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7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Why should lying be put away?</a:t>
            </a:r>
          </a:p>
        </p:txBody>
      </p:sp>
    </p:spTree>
    <p:extLst>
      <p:ext uri="{BB962C8B-B14F-4D97-AF65-F5344CB8AC3E}">
        <p14:creationId xmlns:p14="http://schemas.microsoft.com/office/powerpoint/2010/main" val="208339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8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Is anger permissible?</a:t>
            </a:r>
          </a:p>
        </p:txBody>
      </p:sp>
    </p:spTree>
    <p:extLst>
      <p:ext uri="{BB962C8B-B14F-4D97-AF65-F5344CB8AC3E}">
        <p14:creationId xmlns:p14="http://schemas.microsoft.com/office/powerpoint/2010/main" val="34803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C096BE4-409D-54D6-6959-4166CDE0B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8EE1B18B-76D9-7669-8725-58E3B6D6B9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8744D7-7173-3F3C-AEB2-4C50840FD5D9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21AF03-B045-839A-B1A2-A01813A539A1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6000" dirty="0"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latin typeface="Plantagenet Cherokee" panose="02020602070100000000" pitchFamily="18" charset="0"/>
              </a:rPr>
              <a:t>How did the Lord’s prisoner urge his readers to conduct themselves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3330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9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should reformed thieves be doing?</a:t>
            </a:r>
          </a:p>
        </p:txBody>
      </p:sp>
    </p:spTree>
    <p:extLst>
      <p:ext uri="{BB962C8B-B14F-4D97-AF65-F5344CB8AC3E}">
        <p14:creationId xmlns:p14="http://schemas.microsoft.com/office/powerpoint/2010/main" val="708400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0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How should Christians speak?</a:t>
            </a:r>
          </a:p>
        </p:txBody>
      </p:sp>
    </p:spTree>
    <p:extLst>
      <p:ext uri="{BB962C8B-B14F-4D97-AF65-F5344CB8AC3E}">
        <p14:creationId xmlns:p14="http://schemas.microsoft.com/office/powerpoint/2010/main" val="3826827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1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is the effect of corrupt speech?</a:t>
            </a:r>
          </a:p>
        </p:txBody>
      </p:sp>
    </p:spTree>
    <p:extLst>
      <p:ext uri="{BB962C8B-B14F-4D97-AF65-F5344CB8AC3E}">
        <p14:creationId xmlns:p14="http://schemas.microsoft.com/office/powerpoint/2010/main" val="3480424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2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How should the forgiveness we have received affect our treatment of one another?</a:t>
            </a:r>
          </a:p>
        </p:txBody>
      </p:sp>
    </p:spTree>
    <p:extLst>
      <p:ext uri="{BB962C8B-B14F-4D97-AF65-F5344CB8AC3E}">
        <p14:creationId xmlns:p14="http://schemas.microsoft.com/office/powerpoint/2010/main" val="1862932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0E9FF93-5CD4-9E02-B15D-B3A0D0E9D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7D254BEF-8F5E-7C47-A93E-1AF9869800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AA8DF6-C1B5-67B1-AD45-0E9C0EBE50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B1FF5F-091D-48A3-6FB8-D7FA486EC8E0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are the characteristics of this conduct?</a:t>
            </a:r>
          </a:p>
        </p:txBody>
      </p:sp>
    </p:spTree>
    <p:extLst>
      <p:ext uri="{BB962C8B-B14F-4D97-AF65-F5344CB8AC3E}">
        <p14:creationId xmlns:p14="http://schemas.microsoft.com/office/powerpoint/2010/main" val="78404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F5BA989-4217-07DB-C5E7-91B8B02BC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96AB69B4-B749-C148-825B-44B3A126E7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5D19D2-2075-E288-6C88-96FB2906915D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2852A8-B12D-7F4E-4DD0-44DD75BAE40B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Name the core tenets of unity. Be prepared to discuss each.</a:t>
            </a:r>
          </a:p>
        </p:txBody>
      </p:sp>
    </p:spTree>
    <p:extLst>
      <p:ext uri="{BB962C8B-B14F-4D97-AF65-F5344CB8AC3E}">
        <p14:creationId xmlns:p14="http://schemas.microsoft.com/office/powerpoint/2010/main" val="322357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94548C9-CCCF-2FDD-5348-49F9CD932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5A18CE19-6557-EF86-29FC-4D2BB7931E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D411A5-00D1-EC1C-A5C5-42F127A1835D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77EB4E-35D1-55F5-AE79-6E2E117FE7F1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Explain the grace given according to the measure of Christ’s gift.</a:t>
            </a:r>
          </a:p>
        </p:txBody>
      </p:sp>
    </p:spTree>
    <p:extLst>
      <p:ext uri="{BB962C8B-B14F-4D97-AF65-F5344CB8AC3E}">
        <p14:creationId xmlns:p14="http://schemas.microsoft.com/office/powerpoint/2010/main" val="50864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When were the gifts bestowed?</a:t>
            </a:r>
          </a:p>
        </p:txBody>
      </p:sp>
    </p:spTree>
    <p:extLst>
      <p:ext uri="{BB962C8B-B14F-4D97-AF65-F5344CB8AC3E}">
        <p14:creationId xmlns:p14="http://schemas.microsoft.com/office/powerpoint/2010/main" val="3307759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lang="en-US" sz="6000" dirty="0"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latin typeface="Plantagenet Cherokee" panose="02020602070100000000" pitchFamily="18" charset="0"/>
              </a:rPr>
              <a:t>What did He take captive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6940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did the ascension imply?</a:t>
            </a:r>
          </a:p>
        </p:txBody>
      </p:sp>
    </p:spTree>
    <p:extLst>
      <p:ext uri="{BB962C8B-B14F-4D97-AF65-F5344CB8AC3E}">
        <p14:creationId xmlns:p14="http://schemas.microsoft.com/office/powerpoint/2010/main" val="2988440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did He give some to be within the body of Christ? Explain each role.</a:t>
            </a:r>
          </a:p>
        </p:txBody>
      </p:sp>
    </p:spTree>
    <p:extLst>
      <p:ext uri="{BB962C8B-B14F-4D97-AF65-F5344CB8AC3E}">
        <p14:creationId xmlns:p14="http://schemas.microsoft.com/office/powerpoint/2010/main" val="2122356457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Widescreen</PresentationFormat>
  <Paragraphs>67</Paragraphs>
  <Slides>23</Slides>
  <Notes>0</Notes>
  <HiddenSlides>23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Plantagenet Cherokee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Rachel Dockens</cp:lastModifiedBy>
  <cp:revision>229</cp:revision>
  <dcterms:created xsi:type="dcterms:W3CDTF">2023-05-27T00:35:32Z</dcterms:created>
  <dcterms:modified xsi:type="dcterms:W3CDTF">2024-05-12T13:25:11Z</dcterms:modified>
</cp:coreProperties>
</file>