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4"/>
  </p:notesMasterIdLst>
  <p:sldIdLst>
    <p:sldId id="12828" r:id="rId2"/>
    <p:sldId id="12823" r:id="rId3"/>
    <p:sldId id="12824" r:id="rId4"/>
    <p:sldId id="12825" r:id="rId5"/>
    <p:sldId id="12826" r:id="rId6"/>
    <p:sldId id="12827" r:id="rId7"/>
    <p:sldId id="12829" r:id="rId8"/>
    <p:sldId id="12830" r:id="rId9"/>
    <p:sldId id="12831" r:id="rId10"/>
    <p:sldId id="12833" r:id="rId11"/>
    <p:sldId id="12834" r:id="rId12"/>
    <p:sldId id="12835" r:id="rId13"/>
    <p:sldId id="12836" r:id="rId14"/>
    <p:sldId id="12837" r:id="rId15"/>
    <p:sldId id="12838" r:id="rId16"/>
    <p:sldId id="12839" r:id="rId17"/>
    <p:sldId id="12840" r:id="rId18"/>
    <p:sldId id="12841" r:id="rId19"/>
    <p:sldId id="12842" r:id="rId20"/>
    <p:sldId id="12843" r:id="rId21"/>
    <p:sldId id="12844" r:id="rId22"/>
    <p:sldId id="12845" r:id="rId23"/>
    <p:sldId id="12846" r:id="rId24"/>
    <p:sldId id="12847" r:id="rId25"/>
    <p:sldId id="12848" r:id="rId26"/>
    <p:sldId id="12849" r:id="rId27"/>
    <p:sldId id="12850" r:id="rId28"/>
    <p:sldId id="12851" r:id="rId29"/>
    <p:sldId id="12852" r:id="rId30"/>
    <p:sldId id="12853" r:id="rId31"/>
    <p:sldId id="12854" r:id="rId32"/>
    <p:sldId id="1285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64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49B6-5063-D6FF-600B-F095A6F48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1F7CA-499C-E46B-FDFA-64B51389D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B5B23-5745-6354-9547-2B963570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98BC1-F48B-927C-E051-4E320919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D93F8-C067-925F-100A-FABF31D4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1BC551D-3F7A-4B90-9628-0C8B413C1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5BCC74F0-F25D-C561-68ED-78DFF3C1B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D3E484-BFC0-906E-F6CD-C3561B4CF4F8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</p:spTree>
    <p:extLst>
      <p:ext uri="{BB962C8B-B14F-4D97-AF65-F5344CB8AC3E}">
        <p14:creationId xmlns:p14="http://schemas.microsoft.com/office/powerpoint/2010/main" val="389768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had the Ephesians been and what did they become?</a:t>
            </a:r>
          </a:p>
        </p:txBody>
      </p:sp>
    </p:spTree>
    <p:extLst>
      <p:ext uri="{BB962C8B-B14F-4D97-AF65-F5344CB8AC3E}">
        <p14:creationId xmlns:p14="http://schemas.microsoft.com/office/powerpoint/2010/main" val="120378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should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“children of light” 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be doing?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90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are the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“unfruitful works of darkness” 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to be treated?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3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Which passage is quoted in verse fourteen?</a:t>
            </a:r>
          </a:p>
        </p:txBody>
      </p:sp>
    </p:spTree>
    <p:extLst>
      <p:ext uri="{BB962C8B-B14F-4D97-AF65-F5344CB8AC3E}">
        <p14:creationId xmlns:p14="http://schemas.microsoft.com/office/powerpoint/2010/main" val="184069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Whose responsibility is it to wake up and rise from death?</a:t>
            </a:r>
          </a:p>
        </p:txBody>
      </p:sp>
    </p:spTree>
    <p:extLst>
      <p:ext uri="{BB962C8B-B14F-4D97-AF65-F5344CB8AC3E}">
        <p14:creationId xmlns:p14="http://schemas.microsoft.com/office/powerpoint/2010/main" val="371891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must Christians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“walk?”</a:t>
            </a:r>
          </a:p>
        </p:txBody>
      </p:sp>
    </p:spTree>
    <p:extLst>
      <p:ext uri="{BB962C8B-B14F-4D97-AF65-F5344CB8AC3E}">
        <p14:creationId xmlns:p14="http://schemas.microsoft.com/office/powerpoint/2010/main" val="89378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Why must Christians so walk?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264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is the foremost characteristic of the wise?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52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is the problem with being drunk?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491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should one be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 “filled”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instead of with wine?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80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C096BE4-409D-54D6-6959-4166CDE0B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8EE1B18B-76D9-7669-8725-58E3B6D6B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8744D7-7173-3F3C-AEB2-4C50840FD5D9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21AF03-B045-839A-B1A2-A01813A539A1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000" dirty="0"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latin typeface="Plantagenet Cherokee" panose="02020602070100000000" pitchFamily="18" charset="0"/>
              </a:rPr>
              <a:t>Who deserves imitation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3330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does one submit to the command to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 “be filled with the Spirit?”</a:t>
            </a:r>
          </a:p>
        </p:txBody>
      </p:sp>
    </p:spTree>
    <p:extLst>
      <p:ext uri="{BB962C8B-B14F-4D97-AF65-F5344CB8AC3E}">
        <p14:creationId xmlns:p14="http://schemas.microsoft.com/office/powerpoint/2010/main" val="2523565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Describe the music Christians are to make.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96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1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Whom should this music be directed toward?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22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should prayer be addressed?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688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Besides song and prayer, how does one show himself to be filled with the Spirit?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063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Whom should wives submit to?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214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should they submit and why?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680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6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Whose Savior is Jesus?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383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should men love their wives?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246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Why did Christ give Himself for the church?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56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E9FF93-5CD4-9E02-B15D-B3A0D0E9D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7D254BEF-8F5E-7C47-A93E-1AF986980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A8DF6-C1B5-67B1-AD45-0E9C0EBE50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B1FF5F-091D-48A3-6FB8-D7FA486EC8E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ought Christians imitate God?</a:t>
            </a:r>
          </a:p>
        </p:txBody>
      </p:sp>
    </p:spTree>
    <p:extLst>
      <p:ext uri="{BB962C8B-B14F-4D97-AF65-F5344CB8AC3E}">
        <p14:creationId xmlns:p14="http://schemas.microsoft.com/office/powerpoint/2010/main" val="78404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was the church cleansed?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620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kind of church does Jesus intend to have?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757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1"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Why did Paul bring up marriage in this context?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6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F5BA989-4217-07DB-C5E7-91B8B02BC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96AB69B4-B749-C148-825B-44B3A126E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5D19D2-2075-E288-6C88-96FB2906915D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852A8-B12D-7F4E-4DD0-44DD75BAE40B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Whose example should we follow regarding love?</a:t>
            </a:r>
          </a:p>
        </p:txBody>
      </p:sp>
    </p:spTree>
    <p:extLst>
      <p:ext uri="{BB962C8B-B14F-4D97-AF65-F5344CB8AC3E}">
        <p14:creationId xmlns:p14="http://schemas.microsoft.com/office/powerpoint/2010/main" val="322357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94548C9-CCCF-2FDD-5348-49F9CD932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5A18CE19-6557-EF86-29FC-4D2BB7931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D411A5-00D1-EC1C-A5C5-42F127A1835D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77EB4E-35D1-55F5-AE79-6E2E117FE7F1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Why should certain behaviors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“not even be named among you?”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64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Which behaviors are </a:t>
            </a:r>
            <a:r>
              <a:rPr lang="en-US" sz="6000" i="1" dirty="0"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latin typeface="Plantagenet Cherokee" panose="02020602070100000000" pitchFamily="18" charset="0"/>
              </a:rPr>
              <a:t>“not fitting?”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75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en-US" sz="6000" dirty="0"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latin typeface="Plantagenet Cherokee" panose="02020602070100000000" pitchFamily="18" charset="0"/>
              </a:rPr>
              <a:t>What is the appropriate alternative to the aforementioned unfitting actions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940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does covetousness amount to?</a:t>
            </a:r>
          </a:p>
        </p:txBody>
      </p:sp>
    </p:spTree>
    <p:extLst>
      <p:ext uri="{BB962C8B-B14F-4D97-AF65-F5344CB8AC3E}">
        <p14:creationId xmlns:p14="http://schemas.microsoft.com/office/powerpoint/2010/main" val="298844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did Paul expect the Ephesians to already be aware of?</a:t>
            </a:r>
          </a:p>
        </p:txBody>
      </p:sp>
    </p:spTree>
    <p:extLst>
      <p:ext uri="{BB962C8B-B14F-4D97-AF65-F5344CB8AC3E}">
        <p14:creationId xmlns:p14="http://schemas.microsoft.com/office/powerpoint/2010/main" val="2122356457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339</Words>
  <Application>Microsoft Office PowerPoint</Application>
  <PresentationFormat>Widescreen</PresentationFormat>
  <Paragraphs>94</Paragraphs>
  <Slides>32</Slides>
  <Notes>0</Notes>
  <HiddenSlides>32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Plantagenet Cherokee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Bryan Dockens</cp:lastModifiedBy>
  <cp:revision>258</cp:revision>
  <dcterms:created xsi:type="dcterms:W3CDTF">2023-05-27T00:35:32Z</dcterms:created>
  <dcterms:modified xsi:type="dcterms:W3CDTF">2024-07-21T06:43:57Z</dcterms:modified>
</cp:coreProperties>
</file>