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sldIdLst>
    <p:sldId id="13027" r:id="rId2"/>
    <p:sldId id="13028" r:id="rId3"/>
    <p:sldId id="13029" r:id="rId4"/>
    <p:sldId id="13030" r:id="rId5"/>
    <p:sldId id="13031" r:id="rId6"/>
    <p:sldId id="13032" r:id="rId7"/>
    <p:sldId id="13033" r:id="rId8"/>
    <p:sldId id="13034" r:id="rId9"/>
    <p:sldId id="13035" r:id="rId10"/>
    <p:sldId id="13036" r:id="rId11"/>
    <p:sldId id="13037" r:id="rId12"/>
    <p:sldId id="13038" r:id="rId13"/>
    <p:sldId id="13039" r:id="rId14"/>
    <p:sldId id="13040" r:id="rId15"/>
    <p:sldId id="13041" r:id="rId16"/>
    <p:sldId id="13042" r:id="rId17"/>
    <p:sldId id="130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0B76A0"/>
    <a:srgbClr val="CC6600"/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1/23/2025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masis MT Pro Black" panose="02040A04050005020304" pitchFamily="18" charset="0"/>
              </a:rPr>
              <a:t>PHILIPPIANS 3</a:t>
            </a:r>
          </a:p>
        </p:txBody>
      </p:sp>
    </p:spTree>
    <p:extLst>
      <p:ext uri="{BB962C8B-B14F-4D97-AF65-F5344CB8AC3E}">
        <p14:creationId xmlns:p14="http://schemas.microsoft.com/office/powerpoint/2010/main" val="30965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Why was he pressing on?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5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could he reach forward?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71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did he tell the mature to do?</a:t>
            </a:r>
          </a:p>
        </p:txBody>
      </p:sp>
    </p:spTree>
    <p:extLst>
      <p:ext uri="{BB962C8B-B14F-4D97-AF65-F5344CB8AC3E}">
        <p14:creationId xmlns:p14="http://schemas.microsoft.com/office/powerpoint/2010/main" val="31850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158B4-D3D2-02AF-0E26-2A49E3454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B92B1D57-7187-9DC6-E555-1E30E25BB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D967E-724D-8ADD-FCD5-D17D687F44E9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6772A-AED0-BB08-D58D-8ED71F0D0FCE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Whose pattern and example must be followed?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59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96806-FCDF-166D-FFFF-0602B1A64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8BB94138-1120-FD4B-2BB7-071584B5F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61D897-968F-B827-AE90-35C163DC7149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22B748-067D-2610-1AB8-23BBBED834B3}"/>
              </a:ext>
            </a:extLst>
          </p:cNvPr>
          <p:cNvSpPr txBox="1"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Why did Paul insist the Philippians think like he did and follow his and similar examples?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07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E2935-F424-32BE-89E3-3FF289E7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728FFC6D-F1C9-1909-F114-E478DCE6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60E6FD-89B2-93F7-B12F-45A89D3EB22C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A19F81-CE4D-C85A-8128-51433004FAD6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Why would the enemies of the cross meet their end in destruction?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73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65474-876A-0127-6D85-29B69EBC1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547629B4-B7C5-1DDC-4314-E3474BD8D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7FFF3-E06C-1A1D-91A0-0C32BB78DA29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631A4-A04D-CBEB-241B-AE89129C4746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Where is our citizenship?</a:t>
            </a:r>
          </a:p>
        </p:txBody>
      </p:sp>
    </p:spTree>
    <p:extLst>
      <p:ext uri="{BB962C8B-B14F-4D97-AF65-F5344CB8AC3E}">
        <p14:creationId xmlns:p14="http://schemas.microsoft.com/office/powerpoint/2010/main" val="27263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D0562-4CB1-2A35-8DA8-E31CCB4A3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734B5A1-821A-B9B6-0B1E-83919C67D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EC45A7-D870-3624-EBE7-47428DF61E8A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F8514-4D98-882F-340B-03F3738115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are we waiting for Jesus to do?</a:t>
            </a:r>
          </a:p>
        </p:txBody>
      </p:sp>
    </p:spTree>
    <p:extLst>
      <p:ext uri="{BB962C8B-B14F-4D97-AF65-F5344CB8AC3E}">
        <p14:creationId xmlns:p14="http://schemas.microsoft.com/office/powerpoint/2010/main" val="61139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6000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masis MT Pro Black" panose="02040A04050005020304" pitchFamily="18" charset="0"/>
            </a:endParaRPr>
          </a:p>
          <a:p>
            <a:pPr marL="1377950" indent="-1377950"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masis MT Pro Black" panose="02040A04050005020304" pitchFamily="18" charset="0"/>
              </a:rPr>
              <a:t>How many times has Paul urged the Philippians to </a:t>
            </a:r>
            <a:r>
              <a:rPr lang="en-US" sz="6000" i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masis MT Pro Black" panose="02040A04050005020304" pitchFamily="18" charset="0"/>
              </a:rPr>
              <a:t>“rejoice” </a:t>
            </a:r>
            <a:r>
              <a:rPr lang="en-US" sz="6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masis MT Pro Black" panose="02040A04050005020304" pitchFamily="18" charset="0"/>
              </a:rPr>
              <a:t>up to this point?</a:t>
            </a:r>
            <a:br>
              <a:rPr lang="en-US" sz="6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masis MT Pro Black" panose="02040A04050005020304" pitchFamily="18" charset="0"/>
              </a:rPr>
            </a:br>
            <a:r>
              <a:rPr lang="en-US" sz="6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masis MT Pro Black" panose="02040A04050005020304" pitchFamily="18" charset="0"/>
              </a:rPr>
              <a:t>What is the cause for joy in this instance?</a:t>
            </a:r>
          </a:p>
        </p:txBody>
      </p:sp>
    </p:spTree>
    <p:extLst>
      <p:ext uri="{BB962C8B-B14F-4D97-AF65-F5344CB8AC3E}">
        <p14:creationId xmlns:p14="http://schemas.microsoft.com/office/powerpoint/2010/main" val="372585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might seem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“tedious?”</a:t>
            </a:r>
            <a:b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was it, actually?</a:t>
            </a:r>
          </a:p>
        </p:txBody>
      </p:sp>
    </p:spTree>
    <p:extLst>
      <p:ext uri="{BB962C8B-B14F-4D97-AF65-F5344CB8AC3E}">
        <p14:creationId xmlns:p14="http://schemas.microsoft.com/office/powerpoint/2010/main" val="149393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Whom did he warn about?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Why did he call them what he did?</a:t>
            </a:r>
          </a:p>
        </p:txBody>
      </p:sp>
    </p:spTree>
    <p:extLst>
      <p:ext uri="{BB962C8B-B14F-4D97-AF65-F5344CB8AC3E}">
        <p14:creationId xmlns:p14="http://schemas.microsoft.com/office/powerpoint/2010/main" val="367485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In contrast to those he warned against, whom does he count himself among?</a:t>
            </a:r>
          </a:p>
        </p:txBody>
      </p:sp>
    </p:spTree>
    <p:extLst>
      <p:ext uri="{BB962C8B-B14F-4D97-AF65-F5344CB8AC3E}">
        <p14:creationId xmlns:p14="http://schemas.microsoft.com/office/powerpoint/2010/main" val="314715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If Paul was inclined to boast in the flesh, what claims could he stack up against an opponent?</a:t>
            </a:r>
          </a:p>
        </p:txBody>
      </p:sp>
    </p:spTree>
    <p:extLst>
      <p:ext uri="{BB962C8B-B14F-4D97-AF65-F5344CB8AC3E}">
        <p14:creationId xmlns:p14="http://schemas.microsoft.com/office/powerpoint/2010/main" val="265793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had all these gainful things in Judaism become to him in Christ?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75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did Paul intend to be found in Christ?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48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was the apostle gladly anticipating?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51499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Amasis MT Pro Black</vt:lpstr>
      <vt:lpstr>Arial</vt:lpstr>
      <vt:lpstr>Calibri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548</cp:revision>
  <dcterms:created xsi:type="dcterms:W3CDTF">2023-05-27T00:35:32Z</dcterms:created>
  <dcterms:modified xsi:type="dcterms:W3CDTF">2025-01-23T22:26:24Z</dcterms:modified>
</cp:coreProperties>
</file>