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5"/>
  </p:notesMasterIdLst>
  <p:sldIdLst>
    <p:sldId id="13027" r:id="rId2"/>
    <p:sldId id="13028" r:id="rId3"/>
    <p:sldId id="13029" r:id="rId4"/>
    <p:sldId id="13030" r:id="rId5"/>
    <p:sldId id="13031" r:id="rId6"/>
    <p:sldId id="13032" r:id="rId7"/>
    <p:sldId id="13033" r:id="rId8"/>
    <p:sldId id="13034" r:id="rId9"/>
    <p:sldId id="13035" r:id="rId10"/>
    <p:sldId id="13036" r:id="rId11"/>
    <p:sldId id="13037" r:id="rId12"/>
    <p:sldId id="13038" r:id="rId13"/>
    <p:sldId id="13039" r:id="rId14"/>
    <p:sldId id="13040" r:id="rId15"/>
    <p:sldId id="13041" r:id="rId16"/>
    <p:sldId id="13042" r:id="rId17"/>
    <p:sldId id="13043" r:id="rId18"/>
    <p:sldId id="13044" r:id="rId19"/>
    <p:sldId id="13045" r:id="rId20"/>
    <p:sldId id="13046" r:id="rId21"/>
    <p:sldId id="13047" r:id="rId22"/>
    <p:sldId id="13048" r:id="rId23"/>
    <p:sldId id="130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0B76A0"/>
    <a:srgbClr val="CC6600"/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8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6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4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masis MT Pro Black" panose="02040A04050005020304" pitchFamily="18" charset="0"/>
              </a:rPr>
              <a:t>PHILIPPIANS 4</a:t>
            </a:r>
          </a:p>
        </p:txBody>
      </p:sp>
    </p:spTree>
    <p:extLst>
      <p:ext uri="{BB962C8B-B14F-4D97-AF65-F5344CB8AC3E}">
        <p14:creationId xmlns:p14="http://schemas.microsoft.com/office/powerpoint/2010/main" val="30965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Why were they expected to visibly demonstrate that quality?</a:t>
            </a:r>
          </a:p>
        </p:txBody>
      </p:sp>
    </p:spTree>
    <p:extLst>
      <p:ext uri="{BB962C8B-B14F-4D97-AF65-F5344CB8AC3E}">
        <p14:creationId xmlns:p14="http://schemas.microsoft.com/office/powerpoint/2010/main" val="17575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should a Christian be anxious about?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71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can anxiety be solved?</a:t>
            </a:r>
          </a:p>
        </p:txBody>
      </p:sp>
    </p:spTree>
    <p:extLst>
      <p:ext uri="{BB962C8B-B14F-4D97-AF65-F5344CB8AC3E}">
        <p14:creationId xmlns:p14="http://schemas.microsoft.com/office/powerpoint/2010/main" val="31850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158B4-D3D2-02AF-0E26-2A49E3454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B92B1D57-7187-9DC6-E555-1E30E25BB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D967E-724D-8ADD-FCD5-D17D687F44E9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6772A-AED0-BB08-D58D-8ED71F0D0FCE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should requests be presented in prayer?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59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96806-FCDF-166D-FFFF-0602B1A64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8BB94138-1120-FD4B-2BB7-071584B5F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61D897-968F-B827-AE90-35C163DC7149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22B748-067D-2610-1AB8-23BBBED834B3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should a Christian think?</a:t>
            </a:r>
          </a:p>
        </p:txBody>
      </p:sp>
    </p:spTree>
    <p:extLst>
      <p:ext uri="{BB962C8B-B14F-4D97-AF65-F5344CB8AC3E}">
        <p14:creationId xmlns:p14="http://schemas.microsoft.com/office/powerpoint/2010/main" val="89007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E2935-F424-32BE-89E3-3FF289E7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728FFC6D-F1C9-1909-F114-E478DCE6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60E6FD-89B2-93F7-B12F-45A89D3EB22C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A19F81-CE4D-C85A-8128-51433004FAD6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should a Christian do and what would be the result?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73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65474-876A-0127-6D85-29B69EBC1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547629B4-B7C5-1DDC-4314-E3474BD8D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7FFF3-E06C-1A1D-91A0-0C32BB78DA29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631A4-A04D-CBEB-241B-AE89129C4746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Why did Paul rejoice greatly?</a:t>
            </a:r>
          </a:p>
        </p:txBody>
      </p:sp>
    </p:spTree>
    <p:extLst>
      <p:ext uri="{BB962C8B-B14F-4D97-AF65-F5344CB8AC3E}">
        <p14:creationId xmlns:p14="http://schemas.microsoft.com/office/powerpoint/2010/main" val="27263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D0562-4CB1-2A35-8DA8-E31CCB4A3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734B5A1-821A-B9B6-0B1E-83919C67D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EC45A7-D870-3624-EBE7-47428DF61E8A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F8514-4D98-882F-340B-03F3738115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had he learned?</a:t>
            </a:r>
          </a:p>
        </p:txBody>
      </p:sp>
    </p:spTree>
    <p:extLst>
      <p:ext uri="{BB962C8B-B14F-4D97-AF65-F5344CB8AC3E}">
        <p14:creationId xmlns:p14="http://schemas.microsoft.com/office/powerpoint/2010/main" val="61139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47013-7D01-6376-0B9E-8A8F28128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6A9B42AE-3E33-27C2-AEE2-66DBCB4BA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736D4-61CC-221E-220B-A9938C58B898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00D007-8259-257D-819B-D5432E526D42}"/>
              </a:ext>
            </a:extLst>
          </p:cNvPr>
          <p:cNvSpPr txBox="1"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In what context did the apostle write,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“I can do all things through Christ who strengthens me?”</a:t>
            </a:r>
          </a:p>
        </p:txBody>
      </p:sp>
    </p:spTree>
    <p:extLst>
      <p:ext uri="{BB962C8B-B14F-4D97-AF65-F5344CB8AC3E}">
        <p14:creationId xmlns:p14="http://schemas.microsoft.com/office/powerpoint/2010/main" val="1931827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A962F-0262-EF8C-06C3-283795041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B0CD2386-D575-B709-F1AD-9CA794193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E8766-A9BB-1066-1B25-175C3E44A9B6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445CEB-5BDE-9DE5-9E1D-F0CB9A580FAE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had the Philippians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“done well”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in?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94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6000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Amasis MT Pro Black" panose="02040A04050005020304" pitchFamily="18" charset="0"/>
            </a:endParaRPr>
          </a:p>
          <a:p>
            <a:pPr marL="1377950" indent="-1377950">
              <a:buFont typeface="+mj-lt"/>
              <a:buAutoNum type="arabicPeriod"/>
            </a:pPr>
            <a:r>
              <a:rPr lang="en-US" sz="6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masis MT Pro Black" panose="02040A04050005020304" pitchFamily="18" charset="0"/>
              </a:rPr>
              <a:t>How are the Philippians described?</a:t>
            </a:r>
          </a:p>
        </p:txBody>
      </p:sp>
    </p:spTree>
    <p:extLst>
      <p:ext uri="{BB962C8B-B14F-4D97-AF65-F5344CB8AC3E}">
        <p14:creationId xmlns:p14="http://schemas.microsoft.com/office/powerpoint/2010/main" val="3725853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810EE-1C47-92D2-CA68-1DEB1CB3C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28C123E7-105A-DF1D-1FD4-D107835BF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CA9888-4308-DAA9-B64D-FC44E4C43903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5760A-23EC-8879-FA23-5577EC3267FC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had Philippi been doing since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“the beginning of the gospel?”</a:t>
            </a:r>
          </a:p>
        </p:txBody>
      </p:sp>
    </p:spTree>
    <p:extLst>
      <p:ext uri="{BB962C8B-B14F-4D97-AF65-F5344CB8AC3E}">
        <p14:creationId xmlns:p14="http://schemas.microsoft.com/office/powerpoint/2010/main" val="1780012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E8D0B-A3C1-5108-E622-181A61A07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7A83274-5C9E-B5E1-2854-3EAA1C34E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2DF48D-DD62-CBB9-EC87-1334E85132A2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D03260-D4AF-E9C5-725D-A8B49E896575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was Paul seeking?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67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0EC8B-6598-B81C-2217-E73C2F98B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366E50D6-4D47-B16B-098F-BE9F65FFE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F79282-CBA5-5CA5-CEB1-B42531D45AC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B7B09C-E8B2-7D39-0B88-4CF233F1D849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would do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God for them?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22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CCD3D-839E-BE49-F4EB-8070CF1C8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2C4BB692-173D-2C32-A8AB-046E43B55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3A9FD4-879B-444B-525D-0E0975E998A4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7C37B1-A279-DB23-E9AC-77B01736DD63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2"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Who greeted whom?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4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were they told to do?</a:t>
            </a:r>
          </a:p>
        </p:txBody>
      </p:sp>
    </p:spTree>
    <p:extLst>
      <p:ext uri="{BB962C8B-B14F-4D97-AF65-F5344CB8AC3E}">
        <p14:creationId xmlns:p14="http://schemas.microsoft.com/office/powerpoint/2010/main" val="149393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Why are they to do so?</a:t>
            </a:r>
          </a:p>
        </p:txBody>
      </p:sp>
    </p:spTree>
    <p:extLst>
      <p:ext uri="{BB962C8B-B14F-4D97-AF65-F5344CB8AC3E}">
        <p14:creationId xmlns:p14="http://schemas.microsoft.com/office/powerpoint/2010/main" val="367485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did Euodia and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Syntyche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need to do?</a:t>
            </a:r>
          </a:p>
        </p:txBody>
      </p:sp>
    </p:spTree>
    <p:extLst>
      <p:ext uri="{BB962C8B-B14F-4D97-AF65-F5344CB8AC3E}">
        <p14:creationId xmlns:p14="http://schemas.microsoft.com/office/powerpoint/2010/main" val="314715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Who was the “true companion” and what was his task?</a:t>
            </a:r>
          </a:p>
        </p:txBody>
      </p:sp>
    </p:spTree>
    <p:extLst>
      <p:ext uri="{BB962C8B-B14F-4D97-AF65-F5344CB8AC3E}">
        <p14:creationId xmlns:p14="http://schemas.microsoft.com/office/powerpoint/2010/main" val="265793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does Paul describe Euodia and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Syntyche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, along with Clement and others?</a:t>
            </a:r>
          </a:p>
        </p:txBody>
      </p:sp>
    </p:spTree>
    <p:extLst>
      <p:ext uri="{BB962C8B-B14F-4D97-AF65-F5344CB8AC3E}">
        <p14:creationId xmlns:p14="http://schemas.microsoft.com/office/powerpoint/2010/main" val="113875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was so important that he told them twice?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48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were the Philippians to let everyone know?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51499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241</Words>
  <Application>Microsoft Office PowerPoint</Application>
  <PresentationFormat>Widescreen</PresentationFormat>
  <Paragraphs>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Amasis MT Pro Black</vt:lpstr>
      <vt:lpstr>Arial</vt:lpstr>
      <vt:lpstr>Calibri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564</cp:revision>
  <dcterms:created xsi:type="dcterms:W3CDTF">2023-05-27T00:35:32Z</dcterms:created>
  <dcterms:modified xsi:type="dcterms:W3CDTF">2025-03-11T02:28:19Z</dcterms:modified>
</cp:coreProperties>
</file>